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61" r:id="rId2"/>
    <p:sldId id="256" r:id="rId3"/>
    <p:sldId id="265" r:id="rId4"/>
    <p:sldId id="275" r:id="rId5"/>
    <p:sldId id="287" r:id="rId6"/>
    <p:sldId id="264" r:id="rId7"/>
    <p:sldId id="283" r:id="rId8"/>
    <p:sldId id="284" r:id="rId9"/>
    <p:sldId id="285" r:id="rId10"/>
    <p:sldId id="270" r:id="rId11"/>
    <p:sldId id="271" r:id="rId12"/>
    <p:sldId id="282" r:id="rId13"/>
    <p:sldId id="273" r:id="rId14"/>
    <p:sldId id="291" r:id="rId15"/>
    <p:sldId id="290" r:id="rId16"/>
    <p:sldId id="289"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54"/>
    <a:srgbClr val="D66E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snapToObjects="1">
      <p:cViewPr varScale="1">
        <p:scale>
          <a:sx n="122" d="100"/>
          <a:sy n="122" d="100"/>
        </p:scale>
        <p:origin x="11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230E20-0D11-42F2-AF8A-3B756DD2D426}" type="datetimeFigureOut">
              <a:rPr lang="en-US" smtClean="0"/>
              <a:t>5/18/2022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B20A04-3DA3-4BCD-B156-6163373CE69D}" type="slidenum">
              <a:rPr lang="en-US" smtClean="0"/>
              <a:t>‹#›</a:t>
            </a:fld>
            <a:endParaRPr lang="en-US"/>
          </a:p>
        </p:txBody>
      </p:sp>
    </p:spTree>
    <p:extLst>
      <p:ext uri="{BB962C8B-B14F-4D97-AF65-F5344CB8AC3E}">
        <p14:creationId xmlns:p14="http://schemas.microsoft.com/office/powerpoint/2010/main" val="1093667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7217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7986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5081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6684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6615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5869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Mast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2B5D5E7C-C3F7-674A-8B9D-07E9478FACE0}"/>
              </a:ext>
            </a:extLst>
          </p:cNvPr>
          <p:cNvSpPr>
            <a:spLocks noGrp="1"/>
          </p:cNvSpPr>
          <p:nvPr>
            <p:ph type="title"/>
          </p:nvPr>
        </p:nvSpPr>
        <p:spPr>
          <a:xfrm>
            <a:off x="838200" y="681037"/>
            <a:ext cx="10515600" cy="3690547"/>
          </a:xfrm>
          <a:prstGeom prst="rect">
            <a:avLst/>
          </a:prstGeom>
        </p:spPr>
        <p:txBody>
          <a:bodyPr vert="horz" lIns="91440" tIns="45720" rIns="91440" bIns="45720" rtlCol="0" anchor="ctr">
            <a:noAutofit/>
          </a:bodyPr>
          <a:lstStyle/>
          <a:p>
            <a:r>
              <a:rPr lang="en-US" dirty="0"/>
              <a:t>Click to edit Master title style</a:t>
            </a:r>
          </a:p>
        </p:txBody>
      </p:sp>
      <p:sp>
        <p:nvSpPr>
          <p:cNvPr id="10" name="Text Placeholder 2">
            <a:extLst>
              <a:ext uri="{FF2B5EF4-FFF2-40B4-BE49-F238E27FC236}">
                <a16:creationId xmlns:a16="http://schemas.microsoft.com/office/drawing/2014/main" id="{9D24C58F-22EE-6F43-862B-85F0BD7EF2F6}"/>
              </a:ext>
            </a:extLst>
          </p:cNvPr>
          <p:cNvSpPr>
            <a:spLocks noGrp="1"/>
          </p:cNvSpPr>
          <p:nvPr>
            <p:ph idx="1"/>
          </p:nvPr>
        </p:nvSpPr>
        <p:spPr>
          <a:xfrm>
            <a:off x="838200" y="5173249"/>
            <a:ext cx="10515600" cy="1003713"/>
          </a:xfrm>
          <a:prstGeom prst="rect">
            <a:avLst/>
          </a:prstGeom>
        </p:spPr>
        <p:txBody>
          <a:bodyPr vert="horz" lIns="91440" tIns="45720" rIns="91440" bIns="45720" rtlCol="0">
            <a:normAutofit/>
          </a:bodyPr>
          <a:lstStyle/>
          <a:p>
            <a:pPr lvl="0"/>
            <a:r>
              <a:rPr lang="en-US" dirty="0"/>
              <a:t>Click to edit subtitle</a:t>
            </a:r>
          </a:p>
        </p:txBody>
      </p:sp>
    </p:spTree>
    <p:extLst>
      <p:ext uri="{BB962C8B-B14F-4D97-AF65-F5344CB8AC3E}">
        <p14:creationId xmlns:p14="http://schemas.microsoft.com/office/powerpoint/2010/main" val="1272840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ngle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4E16763-FC89-6447-8B98-1CC0A6D8DA11}"/>
              </a:ext>
            </a:extLst>
          </p:cNvPr>
          <p:cNvSpPr>
            <a:spLocks noGrp="1"/>
          </p:cNvSpPr>
          <p:nvPr>
            <p:ph type="title" hasCustomPrompt="1"/>
          </p:nvPr>
        </p:nvSpPr>
        <p:spPr>
          <a:xfrm>
            <a:off x="499995" y="1607963"/>
            <a:ext cx="11161735" cy="709352"/>
          </a:xfrm>
          <a:prstGeom prst="rect">
            <a:avLst/>
          </a:prstGeom>
        </p:spPr>
        <p:txBody>
          <a:bodyPr/>
          <a:lstStyle>
            <a:lvl1pPr>
              <a:defRPr sz="4400" b="1">
                <a:solidFill>
                  <a:schemeClr val="tx1">
                    <a:lumMod val="95000"/>
                    <a:lumOff val="5000"/>
                  </a:schemeClr>
                </a:solidFill>
              </a:defRPr>
            </a:lvl1pPr>
          </a:lstStyle>
          <a:p>
            <a:r>
              <a:rPr lang="en-US" dirty="0"/>
              <a:t>Click to edit title</a:t>
            </a:r>
          </a:p>
        </p:txBody>
      </p:sp>
      <p:sp>
        <p:nvSpPr>
          <p:cNvPr id="11" name="Content Placeholder 2">
            <a:extLst>
              <a:ext uri="{FF2B5EF4-FFF2-40B4-BE49-F238E27FC236}">
                <a16:creationId xmlns:a16="http://schemas.microsoft.com/office/drawing/2014/main" id="{78849B1A-13E6-4B4F-BB87-196A34777155}"/>
              </a:ext>
            </a:extLst>
          </p:cNvPr>
          <p:cNvSpPr>
            <a:spLocks noGrp="1"/>
          </p:cNvSpPr>
          <p:nvPr>
            <p:ph sz="half" idx="1" hasCustomPrompt="1"/>
          </p:nvPr>
        </p:nvSpPr>
        <p:spPr>
          <a:xfrm>
            <a:off x="499996" y="2705622"/>
            <a:ext cx="11161735" cy="3471342"/>
          </a:xfrm>
          <a:prstGeom prst="rect">
            <a:avLst/>
          </a:prstGeom>
        </p:spPr>
        <p:txBody>
          <a:bodyPr/>
          <a:lstStyle>
            <a:lvl1pPr>
              <a:defRPr>
                <a:solidFill>
                  <a:schemeClr val="tx1">
                    <a:lumMod val="65000"/>
                    <a:lumOff val="35000"/>
                  </a:schemeClr>
                </a:solidFill>
              </a:defRPr>
            </a:lvl1pPr>
          </a:lstStyle>
          <a:p>
            <a:pPr lvl="0"/>
            <a:r>
              <a:rPr lang="en-US" dirty="0"/>
              <a:t>Click to edit text</a:t>
            </a:r>
          </a:p>
        </p:txBody>
      </p:sp>
    </p:spTree>
    <p:extLst>
      <p:ext uri="{BB962C8B-B14F-4D97-AF65-F5344CB8AC3E}">
        <p14:creationId xmlns:p14="http://schemas.microsoft.com/office/powerpoint/2010/main" val="2556865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ngle 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877EB3A-ED7F-2B4B-BDC5-3575E90C185C}"/>
              </a:ext>
            </a:extLst>
          </p:cNvPr>
          <p:cNvSpPr>
            <a:spLocks noGrp="1"/>
          </p:cNvSpPr>
          <p:nvPr>
            <p:ph type="title" hasCustomPrompt="1"/>
          </p:nvPr>
        </p:nvSpPr>
        <p:spPr>
          <a:xfrm>
            <a:off x="499995" y="1607963"/>
            <a:ext cx="11161735" cy="709352"/>
          </a:xfrm>
          <a:prstGeom prst="rect">
            <a:avLst/>
          </a:prstGeom>
        </p:spPr>
        <p:txBody>
          <a:bodyPr/>
          <a:lstStyle>
            <a:lvl1pPr>
              <a:defRPr sz="4400" b="1">
                <a:solidFill>
                  <a:schemeClr val="tx1">
                    <a:lumMod val="95000"/>
                    <a:lumOff val="5000"/>
                  </a:schemeClr>
                </a:solidFill>
              </a:defRPr>
            </a:lvl1pPr>
          </a:lstStyle>
          <a:p>
            <a:r>
              <a:rPr lang="en-US" dirty="0"/>
              <a:t>Click to edit title</a:t>
            </a:r>
          </a:p>
        </p:txBody>
      </p:sp>
      <p:sp>
        <p:nvSpPr>
          <p:cNvPr id="7" name="Content Placeholder 2">
            <a:extLst>
              <a:ext uri="{FF2B5EF4-FFF2-40B4-BE49-F238E27FC236}">
                <a16:creationId xmlns:a16="http://schemas.microsoft.com/office/drawing/2014/main" id="{5E4D5ED8-0E60-1C4A-BB8C-D59C95F8D9B4}"/>
              </a:ext>
            </a:extLst>
          </p:cNvPr>
          <p:cNvSpPr>
            <a:spLocks noGrp="1"/>
          </p:cNvSpPr>
          <p:nvPr>
            <p:ph sz="half" idx="1" hasCustomPrompt="1"/>
          </p:nvPr>
        </p:nvSpPr>
        <p:spPr>
          <a:xfrm>
            <a:off x="499996" y="2705622"/>
            <a:ext cx="11161735" cy="3471342"/>
          </a:xfrm>
          <a:prstGeom prst="rect">
            <a:avLst/>
          </a:prstGeom>
        </p:spPr>
        <p:txBody>
          <a:bodyPr/>
          <a:lstStyle>
            <a:lvl1pPr>
              <a:defRPr>
                <a:solidFill>
                  <a:schemeClr val="tx1">
                    <a:lumMod val="65000"/>
                    <a:lumOff val="35000"/>
                  </a:schemeClr>
                </a:solidFill>
              </a:defRPr>
            </a:lvl1pPr>
          </a:lstStyle>
          <a:p>
            <a:pPr lvl="0"/>
            <a:r>
              <a:rPr lang="en-US" dirty="0"/>
              <a:t>Click to edit text</a:t>
            </a:r>
          </a:p>
        </p:txBody>
      </p:sp>
    </p:spTree>
    <p:extLst>
      <p:ext uri="{BB962C8B-B14F-4D97-AF65-F5344CB8AC3E}">
        <p14:creationId xmlns:p14="http://schemas.microsoft.com/office/powerpoint/2010/main" val="1460410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8576C74-22CC-974F-A24B-71C8C665EF83}"/>
              </a:ext>
            </a:extLst>
          </p:cNvPr>
          <p:cNvSpPr>
            <a:spLocks noGrp="1"/>
          </p:cNvSpPr>
          <p:nvPr>
            <p:ph type="title" hasCustomPrompt="1"/>
          </p:nvPr>
        </p:nvSpPr>
        <p:spPr>
          <a:xfrm>
            <a:off x="499996" y="513566"/>
            <a:ext cx="5103316" cy="5837129"/>
          </a:xfrm>
          <a:prstGeom prst="rect">
            <a:avLst/>
          </a:prstGeom>
        </p:spPr>
        <p:txBody>
          <a:bodyPr/>
          <a:lstStyle>
            <a:lvl1pPr>
              <a:defRPr sz="8000" b="1">
                <a:solidFill>
                  <a:schemeClr val="tx1">
                    <a:lumMod val="95000"/>
                    <a:lumOff val="5000"/>
                  </a:schemeClr>
                </a:solidFill>
              </a:defRPr>
            </a:lvl1pPr>
          </a:lstStyle>
          <a:p>
            <a:r>
              <a:rPr lang="en-US" dirty="0"/>
              <a:t>Click to edit title</a:t>
            </a:r>
          </a:p>
        </p:txBody>
      </p:sp>
      <p:sp>
        <p:nvSpPr>
          <p:cNvPr id="6" name="Content Placeholder 2">
            <a:extLst>
              <a:ext uri="{FF2B5EF4-FFF2-40B4-BE49-F238E27FC236}">
                <a16:creationId xmlns:a16="http://schemas.microsoft.com/office/drawing/2014/main" id="{190D90E4-8F3B-C447-A7C3-A89C06FC000D}"/>
              </a:ext>
            </a:extLst>
          </p:cNvPr>
          <p:cNvSpPr>
            <a:spLocks noGrp="1"/>
          </p:cNvSpPr>
          <p:nvPr>
            <p:ph sz="half" idx="1" hasCustomPrompt="1"/>
          </p:nvPr>
        </p:nvSpPr>
        <p:spPr>
          <a:xfrm>
            <a:off x="6588690" y="513565"/>
            <a:ext cx="5073041" cy="5837129"/>
          </a:xfrm>
          <a:prstGeom prst="rect">
            <a:avLst/>
          </a:prstGeom>
        </p:spPr>
        <p:txBody>
          <a:bodyPr/>
          <a:lstStyle>
            <a:lvl1pPr>
              <a:defRPr>
                <a:solidFill>
                  <a:schemeClr val="tx1">
                    <a:lumMod val="65000"/>
                    <a:lumOff val="35000"/>
                  </a:schemeClr>
                </a:solidFill>
              </a:defRPr>
            </a:lvl1pPr>
          </a:lstStyle>
          <a:p>
            <a:pPr lvl="0"/>
            <a:r>
              <a:rPr lang="en-US" dirty="0"/>
              <a:t>Click to edit text</a:t>
            </a:r>
          </a:p>
        </p:txBody>
      </p:sp>
    </p:spTree>
    <p:extLst>
      <p:ext uri="{BB962C8B-B14F-4D97-AF65-F5344CB8AC3E}">
        <p14:creationId xmlns:p14="http://schemas.microsoft.com/office/powerpoint/2010/main" val="4282447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ouble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A13A798-16D6-E449-8DE5-729843972367}"/>
              </a:ext>
            </a:extLst>
          </p:cNvPr>
          <p:cNvSpPr>
            <a:spLocks noGrp="1"/>
          </p:cNvSpPr>
          <p:nvPr>
            <p:ph type="title" hasCustomPrompt="1"/>
          </p:nvPr>
        </p:nvSpPr>
        <p:spPr>
          <a:xfrm>
            <a:off x="6612697" y="513566"/>
            <a:ext cx="5103316" cy="5837129"/>
          </a:xfrm>
          <a:prstGeom prst="rect">
            <a:avLst/>
          </a:prstGeom>
        </p:spPr>
        <p:txBody>
          <a:bodyPr/>
          <a:lstStyle>
            <a:lvl1pPr>
              <a:defRPr sz="8000" b="1">
                <a:solidFill>
                  <a:schemeClr val="tx1">
                    <a:lumMod val="95000"/>
                    <a:lumOff val="5000"/>
                  </a:schemeClr>
                </a:solidFill>
              </a:defRPr>
            </a:lvl1pPr>
          </a:lstStyle>
          <a:p>
            <a:r>
              <a:rPr lang="en-US" dirty="0"/>
              <a:t>Click to edit title</a:t>
            </a:r>
          </a:p>
        </p:txBody>
      </p:sp>
      <p:sp>
        <p:nvSpPr>
          <p:cNvPr id="9" name="Content Placeholder 2">
            <a:extLst>
              <a:ext uri="{FF2B5EF4-FFF2-40B4-BE49-F238E27FC236}">
                <a16:creationId xmlns:a16="http://schemas.microsoft.com/office/drawing/2014/main" id="{A111D753-52D5-4B49-9F8F-7D4B8BCAE49A}"/>
              </a:ext>
            </a:extLst>
          </p:cNvPr>
          <p:cNvSpPr>
            <a:spLocks noGrp="1"/>
          </p:cNvSpPr>
          <p:nvPr>
            <p:ph sz="half" idx="1" hasCustomPrompt="1"/>
          </p:nvPr>
        </p:nvSpPr>
        <p:spPr>
          <a:xfrm>
            <a:off x="506263" y="513565"/>
            <a:ext cx="5073041" cy="5837129"/>
          </a:xfrm>
          <a:prstGeom prst="rect">
            <a:avLst/>
          </a:prstGeom>
        </p:spPr>
        <p:txBody>
          <a:bodyPr/>
          <a:lstStyle>
            <a:lvl1pPr>
              <a:defRPr>
                <a:solidFill>
                  <a:schemeClr val="tx1">
                    <a:lumMod val="65000"/>
                    <a:lumOff val="35000"/>
                  </a:schemeClr>
                </a:solidFill>
              </a:defRPr>
            </a:lvl1pPr>
          </a:lstStyle>
          <a:p>
            <a:pPr lvl="0"/>
            <a:r>
              <a:rPr lang="en-US" dirty="0"/>
              <a:t>Click to edit text</a:t>
            </a:r>
          </a:p>
        </p:txBody>
      </p:sp>
    </p:spTree>
    <p:extLst>
      <p:ext uri="{BB962C8B-B14F-4D97-AF65-F5344CB8AC3E}">
        <p14:creationId xmlns:p14="http://schemas.microsoft.com/office/powerpoint/2010/main" val="3442357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ingle Content 3">
  <p:cSld name="1_Single Content 3">
    <p:bg>
      <p:bgPr>
        <a:blipFill>
          <a:blip r:embed="rId2">
            <a:alphaModFix/>
          </a:blip>
          <a:stretch>
            <a:fillRect/>
          </a:stretch>
        </a:blipFill>
        <a:effectLst/>
      </p:bgPr>
    </p:bg>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499995" y="1607963"/>
            <a:ext cx="11161800" cy="7095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0C0C0C"/>
              </a:buClr>
              <a:buSzPts val="4400"/>
              <a:buFont typeface="Raleway"/>
              <a:buNone/>
              <a:defRPr sz="4400" b="1">
                <a:solidFill>
                  <a:srgbClr val="0C0C0C"/>
                </a:solidFill>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50" name="Google Shape;150;p19"/>
          <p:cNvSpPr txBox="1">
            <a:spLocks noGrp="1"/>
          </p:cNvSpPr>
          <p:nvPr>
            <p:ph type="body" idx="1"/>
          </p:nvPr>
        </p:nvSpPr>
        <p:spPr>
          <a:xfrm>
            <a:off x="499996" y="2705622"/>
            <a:ext cx="11161800" cy="3471300"/>
          </a:xfrm>
          <a:prstGeom prst="rect">
            <a:avLst/>
          </a:prstGeom>
          <a:noFill/>
          <a:ln>
            <a:noFill/>
          </a:ln>
        </p:spPr>
        <p:txBody>
          <a:bodyPr spcFirstLastPara="1" wrap="square" lIns="91425" tIns="45700" rIns="91425" bIns="45700" anchor="t" anchorCtr="0">
            <a:normAutofit/>
          </a:bodyPr>
          <a:lstStyle>
            <a:lvl1pPr marL="457200" lvl="0" indent="-406400" algn="l" rtl="0">
              <a:lnSpc>
                <a:spcPct val="90000"/>
              </a:lnSpc>
              <a:spcBef>
                <a:spcPts val="1000"/>
              </a:spcBef>
              <a:spcAft>
                <a:spcPts val="0"/>
              </a:spcAft>
              <a:buClr>
                <a:srgbClr val="595959"/>
              </a:buClr>
              <a:buSzPts val="2800"/>
              <a:buChar char="●"/>
              <a:defRPr>
                <a:solidFill>
                  <a:srgbClr val="595959"/>
                </a:solidFill>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Tree>
    <p:extLst>
      <p:ext uri="{BB962C8B-B14F-4D97-AF65-F5344CB8AC3E}">
        <p14:creationId xmlns:p14="http://schemas.microsoft.com/office/powerpoint/2010/main" val="366004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B0384CD-BD5D-9440-9D3D-D4B898BF8C3A}"/>
              </a:ext>
            </a:extLst>
          </p:cNvPr>
          <p:cNvSpPr>
            <a:spLocks noGrp="1"/>
          </p:cNvSpPr>
          <p:nvPr>
            <p:ph type="title" hasCustomPrompt="1"/>
          </p:nvPr>
        </p:nvSpPr>
        <p:spPr>
          <a:xfrm>
            <a:off x="838200" y="681037"/>
            <a:ext cx="10515600" cy="1009651"/>
          </a:xfrm>
          <a:prstGeom prst="rect">
            <a:avLst/>
          </a:prstGeom>
        </p:spPr>
        <p:txBody>
          <a:bodyPr/>
          <a:lstStyle>
            <a:lvl1pPr>
              <a:defRPr sz="5400"/>
            </a:lvl1pPr>
          </a:lstStyle>
          <a:p>
            <a:r>
              <a:rPr lang="en-US" dirty="0"/>
              <a:t>Click to edit title</a:t>
            </a:r>
          </a:p>
        </p:txBody>
      </p:sp>
      <p:sp>
        <p:nvSpPr>
          <p:cNvPr id="8" name="Content Placeholder 2">
            <a:extLst>
              <a:ext uri="{FF2B5EF4-FFF2-40B4-BE49-F238E27FC236}">
                <a16:creationId xmlns:a16="http://schemas.microsoft.com/office/drawing/2014/main" id="{32542360-D926-9A4C-AD02-BBF2E0BC97D6}"/>
              </a:ext>
            </a:extLst>
          </p:cNvPr>
          <p:cNvSpPr>
            <a:spLocks noGrp="1"/>
          </p:cNvSpPr>
          <p:nvPr>
            <p:ph idx="1"/>
          </p:nvPr>
        </p:nvSpPr>
        <p:spPr>
          <a:xfrm>
            <a:off x="838200" y="2567835"/>
            <a:ext cx="10515600" cy="3609127"/>
          </a:xfrm>
          <a:prstGeom prst="rect">
            <a:avLst/>
          </a:prstGeom>
        </p:spPr>
        <p:txBody>
          <a:bodyPr>
            <a:normAutofit/>
          </a:bodyPr>
          <a:lstStyle>
            <a:lvl1pPr>
              <a:defRPr sz="2400"/>
            </a:lvl1pPr>
          </a:lstStyle>
          <a:p>
            <a:pPr lvl="0"/>
            <a:r>
              <a:rPr lang="en-US" dirty="0"/>
              <a:t>Click to edit Master text styles</a:t>
            </a:r>
          </a:p>
        </p:txBody>
      </p:sp>
    </p:spTree>
    <p:extLst>
      <p:ext uri="{BB962C8B-B14F-4D97-AF65-F5344CB8AC3E}">
        <p14:creationId xmlns:p14="http://schemas.microsoft.com/office/powerpoint/2010/main" val="1136509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st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2B5D5E7C-C3F7-674A-8B9D-07E9478FACE0}"/>
              </a:ext>
            </a:extLst>
          </p:cNvPr>
          <p:cNvSpPr>
            <a:spLocks noGrp="1"/>
          </p:cNvSpPr>
          <p:nvPr>
            <p:ph type="title"/>
          </p:nvPr>
        </p:nvSpPr>
        <p:spPr>
          <a:xfrm>
            <a:off x="838200" y="681037"/>
            <a:ext cx="10515600" cy="3690547"/>
          </a:xfrm>
          <a:prstGeom prst="rect">
            <a:avLst/>
          </a:prstGeom>
        </p:spPr>
        <p:txBody>
          <a:bodyPr vert="horz" lIns="91440" tIns="45720" rIns="91440" bIns="45720" rtlCol="0" anchor="ctr">
            <a:noAutofit/>
          </a:bodyPr>
          <a:lstStyle/>
          <a:p>
            <a:r>
              <a:rPr lang="en-US" dirty="0"/>
              <a:t>Click to edit Master title style</a:t>
            </a:r>
          </a:p>
        </p:txBody>
      </p:sp>
      <p:sp>
        <p:nvSpPr>
          <p:cNvPr id="10" name="Text Placeholder 2">
            <a:extLst>
              <a:ext uri="{FF2B5EF4-FFF2-40B4-BE49-F238E27FC236}">
                <a16:creationId xmlns:a16="http://schemas.microsoft.com/office/drawing/2014/main" id="{9D24C58F-22EE-6F43-862B-85F0BD7EF2F6}"/>
              </a:ext>
            </a:extLst>
          </p:cNvPr>
          <p:cNvSpPr>
            <a:spLocks noGrp="1"/>
          </p:cNvSpPr>
          <p:nvPr>
            <p:ph idx="1"/>
          </p:nvPr>
        </p:nvSpPr>
        <p:spPr>
          <a:xfrm>
            <a:off x="838200" y="5173249"/>
            <a:ext cx="10515600" cy="1003713"/>
          </a:xfrm>
          <a:prstGeom prst="rect">
            <a:avLst/>
          </a:prstGeom>
        </p:spPr>
        <p:txBody>
          <a:bodyPr vert="horz" lIns="91440" tIns="45720" rIns="91440" bIns="45720" rtlCol="0">
            <a:normAutofit/>
          </a:bodyPr>
          <a:lstStyle/>
          <a:p>
            <a:pPr lvl="0"/>
            <a:r>
              <a:rPr lang="en-US" dirty="0"/>
              <a:t>Click to edit subtitle</a:t>
            </a:r>
          </a:p>
        </p:txBody>
      </p:sp>
    </p:spTree>
    <p:extLst>
      <p:ext uri="{BB962C8B-B14F-4D97-AF65-F5344CB8AC3E}">
        <p14:creationId xmlns:p14="http://schemas.microsoft.com/office/powerpoint/2010/main" val="3603687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B0384CD-BD5D-9440-9D3D-D4B898BF8C3A}"/>
              </a:ext>
            </a:extLst>
          </p:cNvPr>
          <p:cNvSpPr>
            <a:spLocks noGrp="1"/>
          </p:cNvSpPr>
          <p:nvPr>
            <p:ph type="title" hasCustomPrompt="1"/>
          </p:nvPr>
        </p:nvSpPr>
        <p:spPr>
          <a:xfrm>
            <a:off x="838200" y="681037"/>
            <a:ext cx="10515600" cy="1009651"/>
          </a:xfrm>
          <a:prstGeom prst="rect">
            <a:avLst/>
          </a:prstGeom>
        </p:spPr>
        <p:txBody>
          <a:bodyPr/>
          <a:lstStyle>
            <a:lvl1pPr>
              <a:defRPr sz="5400"/>
            </a:lvl1pPr>
          </a:lstStyle>
          <a:p>
            <a:r>
              <a:rPr lang="en-US" dirty="0"/>
              <a:t>Click to edit title</a:t>
            </a:r>
          </a:p>
        </p:txBody>
      </p:sp>
      <p:sp>
        <p:nvSpPr>
          <p:cNvPr id="8" name="Content Placeholder 2">
            <a:extLst>
              <a:ext uri="{FF2B5EF4-FFF2-40B4-BE49-F238E27FC236}">
                <a16:creationId xmlns:a16="http://schemas.microsoft.com/office/drawing/2014/main" id="{32542360-D926-9A4C-AD02-BBF2E0BC97D6}"/>
              </a:ext>
            </a:extLst>
          </p:cNvPr>
          <p:cNvSpPr>
            <a:spLocks noGrp="1"/>
          </p:cNvSpPr>
          <p:nvPr>
            <p:ph idx="1"/>
          </p:nvPr>
        </p:nvSpPr>
        <p:spPr>
          <a:xfrm>
            <a:off x="838200" y="2567835"/>
            <a:ext cx="10515600" cy="3609127"/>
          </a:xfrm>
          <a:prstGeom prst="rect">
            <a:avLst/>
          </a:prstGeom>
        </p:spPr>
        <p:txBody>
          <a:bodyPr>
            <a:normAutofit/>
          </a:bodyPr>
          <a:lstStyle>
            <a:lvl1pPr>
              <a:defRPr sz="2400"/>
            </a:lvl1pPr>
          </a:lstStyle>
          <a:p>
            <a:pPr lvl="0"/>
            <a:r>
              <a:rPr lang="en-US" dirty="0"/>
              <a:t>Click to edit Master text styles</a:t>
            </a:r>
          </a:p>
        </p:txBody>
      </p:sp>
    </p:spTree>
    <p:extLst>
      <p:ext uri="{BB962C8B-B14F-4D97-AF65-F5344CB8AC3E}">
        <p14:creationId xmlns:p14="http://schemas.microsoft.com/office/powerpoint/2010/main" val="300353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st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D45A8B8-2C95-BF41-BECE-D9436AA91FA4}"/>
              </a:ext>
            </a:extLst>
          </p:cNvPr>
          <p:cNvSpPr>
            <a:spLocks noGrp="1"/>
          </p:cNvSpPr>
          <p:nvPr>
            <p:ph type="title"/>
          </p:nvPr>
        </p:nvSpPr>
        <p:spPr>
          <a:xfrm>
            <a:off x="838200" y="681037"/>
            <a:ext cx="10515600" cy="3690547"/>
          </a:xfrm>
          <a:prstGeom prst="rect">
            <a:avLst/>
          </a:prstGeom>
        </p:spPr>
        <p:txBody>
          <a:bodyPr vert="horz" lIns="91440" tIns="45720" rIns="91440" bIns="45720" rtlCol="0" anchor="ctr">
            <a:noAutofit/>
          </a:bodyPr>
          <a:lstStyle/>
          <a:p>
            <a:r>
              <a:rPr lang="en-US" dirty="0"/>
              <a:t>Click to edit Master title style</a:t>
            </a:r>
          </a:p>
        </p:txBody>
      </p:sp>
      <p:sp>
        <p:nvSpPr>
          <p:cNvPr id="8" name="Text Placeholder 2">
            <a:extLst>
              <a:ext uri="{FF2B5EF4-FFF2-40B4-BE49-F238E27FC236}">
                <a16:creationId xmlns:a16="http://schemas.microsoft.com/office/drawing/2014/main" id="{9ACA3EFA-6815-F243-9B01-87CE5A07DE31}"/>
              </a:ext>
            </a:extLst>
          </p:cNvPr>
          <p:cNvSpPr>
            <a:spLocks noGrp="1"/>
          </p:cNvSpPr>
          <p:nvPr>
            <p:ph idx="1"/>
          </p:nvPr>
        </p:nvSpPr>
        <p:spPr>
          <a:xfrm>
            <a:off x="838200" y="5173249"/>
            <a:ext cx="10515600" cy="1003713"/>
          </a:xfrm>
          <a:prstGeom prst="rect">
            <a:avLst/>
          </a:prstGeom>
        </p:spPr>
        <p:txBody>
          <a:bodyPr vert="horz" lIns="91440" tIns="45720" rIns="91440" bIns="45720" rtlCol="0">
            <a:normAutofit/>
          </a:bodyPr>
          <a:lstStyle/>
          <a:p>
            <a:pPr lvl="0"/>
            <a:r>
              <a:rPr lang="en-US" dirty="0"/>
              <a:t>Click to edit subtitle</a:t>
            </a:r>
          </a:p>
        </p:txBody>
      </p:sp>
    </p:spTree>
    <p:extLst>
      <p:ext uri="{BB962C8B-B14F-4D97-AF65-F5344CB8AC3E}">
        <p14:creationId xmlns:p14="http://schemas.microsoft.com/office/powerpoint/2010/main" val="2735439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ection Divi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86D23-D641-A147-A271-44CAD2B34B8D}"/>
              </a:ext>
            </a:extLst>
          </p:cNvPr>
          <p:cNvSpPr>
            <a:spLocks noGrp="1"/>
          </p:cNvSpPr>
          <p:nvPr>
            <p:ph type="title" hasCustomPrompt="1"/>
          </p:nvPr>
        </p:nvSpPr>
        <p:spPr>
          <a:xfrm>
            <a:off x="838200" y="681037"/>
            <a:ext cx="10515600" cy="1009651"/>
          </a:xfrm>
          <a:prstGeom prst="rect">
            <a:avLst/>
          </a:prstGeom>
        </p:spPr>
        <p:txBody>
          <a:bodyPr/>
          <a:lstStyle>
            <a:lvl1pPr>
              <a:defRPr sz="5400"/>
            </a:lvl1pPr>
          </a:lstStyle>
          <a:p>
            <a:r>
              <a:rPr lang="en-US" dirty="0"/>
              <a:t>Click to edit title</a:t>
            </a:r>
          </a:p>
        </p:txBody>
      </p:sp>
      <p:sp>
        <p:nvSpPr>
          <p:cNvPr id="3" name="Content Placeholder 2">
            <a:extLst>
              <a:ext uri="{FF2B5EF4-FFF2-40B4-BE49-F238E27FC236}">
                <a16:creationId xmlns:a16="http://schemas.microsoft.com/office/drawing/2014/main" id="{6E548F11-B5CF-1A48-8DA4-885EF65B547E}"/>
              </a:ext>
            </a:extLst>
          </p:cNvPr>
          <p:cNvSpPr>
            <a:spLocks noGrp="1"/>
          </p:cNvSpPr>
          <p:nvPr>
            <p:ph idx="1"/>
          </p:nvPr>
        </p:nvSpPr>
        <p:spPr>
          <a:xfrm>
            <a:off x="838200" y="2567835"/>
            <a:ext cx="10515600" cy="3609127"/>
          </a:xfrm>
          <a:prstGeom prst="rect">
            <a:avLst/>
          </a:prstGeom>
        </p:spPr>
        <p:txBody>
          <a:bodyPr>
            <a:normAutofit/>
          </a:bodyPr>
          <a:lstStyle>
            <a:lvl1pPr>
              <a:defRPr sz="2400"/>
            </a:lvl1pPr>
          </a:lstStyle>
          <a:p>
            <a:pPr lvl="0"/>
            <a:r>
              <a:rPr lang="en-US" dirty="0"/>
              <a:t>Click to edit Master text styles</a:t>
            </a:r>
          </a:p>
        </p:txBody>
      </p:sp>
    </p:spTree>
    <p:extLst>
      <p:ext uri="{BB962C8B-B14F-4D97-AF65-F5344CB8AC3E}">
        <p14:creationId xmlns:p14="http://schemas.microsoft.com/office/powerpoint/2010/main" val="3713351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st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A9223706-96F3-6E41-B41D-D79A80345112}"/>
              </a:ext>
            </a:extLst>
          </p:cNvPr>
          <p:cNvSpPr>
            <a:spLocks noGrp="1"/>
          </p:cNvSpPr>
          <p:nvPr>
            <p:ph type="title"/>
          </p:nvPr>
        </p:nvSpPr>
        <p:spPr>
          <a:xfrm>
            <a:off x="838200" y="681037"/>
            <a:ext cx="10515600" cy="3690547"/>
          </a:xfrm>
          <a:prstGeom prst="rect">
            <a:avLst/>
          </a:prstGeom>
        </p:spPr>
        <p:txBody>
          <a:bodyPr vert="horz" lIns="91440" tIns="45720" rIns="91440" bIns="45720" rtlCol="0" anchor="ctr">
            <a:noAutofit/>
          </a:bodyPr>
          <a:lstStyle/>
          <a:p>
            <a:r>
              <a:rPr lang="en-US" dirty="0"/>
              <a:t>Click to edit Master title style</a:t>
            </a:r>
          </a:p>
        </p:txBody>
      </p:sp>
      <p:sp>
        <p:nvSpPr>
          <p:cNvPr id="10" name="Text Placeholder 2">
            <a:extLst>
              <a:ext uri="{FF2B5EF4-FFF2-40B4-BE49-F238E27FC236}">
                <a16:creationId xmlns:a16="http://schemas.microsoft.com/office/drawing/2014/main" id="{EFECA1FE-A03A-D44D-AB06-694890A4DD75}"/>
              </a:ext>
            </a:extLst>
          </p:cNvPr>
          <p:cNvSpPr>
            <a:spLocks noGrp="1"/>
          </p:cNvSpPr>
          <p:nvPr>
            <p:ph idx="1"/>
          </p:nvPr>
        </p:nvSpPr>
        <p:spPr>
          <a:xfrm>
            <a:off x="838200" y="5173249"/>
            <a:ext cx="10515600" cy="1003713"/>
          </a:xfrm>
          <a:prstGeom prst="rect">
            <a:avLst/>
          </a:prstGeom>
        </p:spPr>
        <p:txBody>
          <a:bodyPr vert="horz" lIns="91440" tIns="45720" rIns="91440" bIns="45720" rtlCol="0">
            <a:normAutofit/>
          </a:bodyPr>
          <a:lstStyle/>
          <a:p>
            <a:pPr lvl="0"/>
            <a:r>
              <a:rPr lang="en-US" dirty="0"/>
              <a:t>Click to edit subtitle</a:t>
            </a:r>
          </a:p>
        </p:txBody>
      </p:sp>
    </p:spTree>
    <p:extLst>
      <p:ext uri="{BB962C8B-B14F-4D97-AF65-F5344CB8AC3E}">
        <p14:creationId xmlns:p14="http://schemas.microsoft.com/office/powerpoint/2010/main" val="2848340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B64493-A5E6-454D-9C62-9EC18A386B1D}"/>
              </a:ext>
            </a:extLst>
          </p:cNvPr>
          <p:cNvSpPr>
            <a:spLocks noGrp="1"/>
          </p:cNvSpPr>
          <p:nvPr>
            <p:ph type="title" hasCustomPrompt="1"/>
          </p:nvPr>
        </p:nvSpPr>
        <p:spPr>
          <a:xfrm>
            <a:off x="838200" y="681037"/>
            <a:ext cx="10515600" cy="1009651"/>
          </a:xfrm>
          <a:prstGeom prst="rect">
            <a:avLst/>
          </a:prstGeom>
        </p:spPr>
        <p:txBody>
          <a:bodyPr/>
          <a:lstStyle>
            <a:lvl1pPr>
              <a:defRPr sz="5400"/>
            </a:lvl1pPr>
          </a:lstStyle>
          <a:p>
            <a:r>
              <a:rPr lang="en-US" dirty="0"/>
              <a:t>Click to edit title</a:t>
            </a:r>
          </a:p>
        </p:txBody>
      </p:sp>
      <p:sp>
        <p:nvSpPr>
          <p:cNvPr id="8" name="Content Placeholder 2">
            <a:extLst>
              <a:ext uri="{FF2B5EF4-FFF2-40B4-BE49-F238E27FC236}">
                <a16:creationId xmlns:a16="http://schemas.microsoft.com/office/drawing/2014/main" id="{DF33BF07-7DBB-0E49-85EA-45BAC9185457}"/>
              </a:ext>
            </a:extLst>
          </p:cNvPr>
          <p:cNvSpPr>
            <a:spLocks noGrp="1"/>
          </p:cNvSpPr>
          <p:nvPr>
            <p:ph idx="1"/>
          </p:nvPr>
        </p:nvSpPr>
        <p:spPr>
          <a:xfrm>
            <a:off x="838200" y="2567835"/>
            <a:ext cx="10515600" cy="3609127"/>
          </a:xfrm>
          <a:prstGeom prst="rect">
            <a:avLst/>
          </a:prstGeom>
        </p:spPr>
        <p:txBody>
          <a:bodyPr>
            <a:normAutofit/>
          </a:bodyPr>
          <a:lstStyle>
            <a:lvl1pPr>
              <a:defRPr sz="2400"/>
            </a:lvl1pPr>
          </a:lstStyle>
          <a:p>
            <a:pPr lvl="0"/>
            <a:r>
              <a:rPr lang="en-US" dirty="0"/>
              <a:t>Click to edit Master text styles</a:t>
            </a:r>
          </a:p>
        </p:txBody>
      </p:sp>
    </p:spTree>
    <p:extLst>
      <p:ext uri="{BB962C8B-B14F-4D97-AF65-F5344CB8AC3E}">
        <p14:creationId xmlns:p14="http://schemas.microsoft.com/office/powerpoint/2010/main" val="2955693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69DE5-805B-2D46-B7B8-8C8955264B55}"/>
              </a:ext>
            </a:extLst>
          </p:cNvPr>
          <p:cNvSpPr>
            <a:spLocks noGrp="1"/>
          </p:cNvSpPr>
          <p:nvPr>
            <p:ph type="title" hasCustomPrompt="1"/>
          </p:nvPr>
        </p:nvSpPr>
        <p:spPr>
          <a:xfrm>
            <a:off x="499995" y="1607963"/>
            <a:ext cx="11161735" cy="709352"/>
          </a:xfrm>
          <a:prstGeom prst="rect">
            <a:avLst/>
          </a:prstGeom>
        </p:spPr>
        <p:txBody>
          <a:bodyPr/>
          <a:lstStyle>
            <a:lvl1pPr>
              <a:defRPr sz="4400" b="1">
                <a:solidFill>
                  <a:schemeClr val="tx1">
                    <a:lumMod val="95000"/>
                    <a:lumOff val="5000"/>
                  </a:schemeClr>
                </a:solidFill>
              </a:defRPr>
            </a:lvl1pPr>
          </a:lstStyle>
          <a:p>
            <a:r>
              <a:rPr lang="en-US" dirty="0"/>
              <a:t>Click to edit title</a:t>
            </a:r>
          </a:p>
        </p:txBody>
      </p:sp>
      <p:sp>
        <p:nvSpPr>
          <p:cNvPr id="3" name="Content Placeholder 2">
            <a:extLst>
              <a:ext uri="{FF2B5EF4-FFF2-40B4-BE49-F238E27FC236}">
                <a16:creationId xmlns:a16="http://schemas.microsoft.com/office/drawing/2014/main" id="{5F02EEF5-4C5F-824D-9095-8907B7A8651D}"/>
              </a:ext>
            </a:extLst>
          </p:cNvPr>
          <p:cNvSpPr>
            <a:spLocks noGrp="1"/>
          </p:cNvSpPr>
          <p:nvPr>
            <p:ph sz="half" idx="1" hasCustomPrompt="1"/>
          </p:nvPr>
        </p:nvSpPr>
        <p:spPr>
          <a:xfrm>
            <a:off x="499996" y="2705622"/>
            <a:ext cx="11161735" cy="3471342"/>
          </a:xfrm>
          <a:prstGeom prst="rect">
            <a:avLst/>
          </a:prstGeom>
        </p:spPr>
        <p:txBody>
          <a:bodyPr/>
          <a:lstStyle>
            <a:lvl1pPr>
              <a:defRPr>
                <a:solidFill>
                  <a:schemeClr val="tx1">
                    <a:lumMod val="65000"/>
                    <a:lumOff val="35000"/>
                  </a:schemeClr>
                </a:solidFill>
              </a:defRPr>
            </a:lvl1pPr>
          </a:lstStyle>
          <a:p>
            <a:pPr lvl="0"/>
            <a:r>
              <a:rPr lang="en-US" dirty="0"/>
              <a:t>Click to edit text</a:t>
            </a:r>
          </a:p>
        </p:txBody>
      </p:sp>
    </p:spTree>
    <p:extLst>
      <p:ext uri="{BB962C8B-B14F-4D97-AF65-F5344CB8AC3E}">
        <p14:creationId xmlns:p14="http://schemas.microsoft.com/office/powerpoint/2010/main" val="3260284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FE6FDA-8C27-9440-B692-AD35C1EDF028}"/>
              </a:ext>
            </a:extLst>
          </p:cNvPr>
          <p:cNvSpPr>
            <a:spLocks noGrp="1"/>
          </p:cNvSpPr>
          <p:nvPr>
            <p:ph type="title"/>
          </p:nvPr>
        </p:nvSpPr>
        <p:spPr>
          <a:xfrm>
            <a:off x="838200" y="681037"/>
            <a:ext cx="10515600" cy="369054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754D3410-B6AC-D443-8BCD-B5F4EB2139F4}"/>
              </a:ext>
            </a:extLst>
          </p:cNvPr>
          <p:cNvSpPr>
            <a:spLocks noGrp="1"/>
          </p:cNvSpPr>
          <p:nvPr>
            <p:ph type="body" idx="1"/>
          </p:nvPr>
        </p:nvSpPr>
        <p:spPr>
          <a:xfrm>
            <a:off x="838200" y="5173249"/>
            <a:ext cx="10515600" cy="1003713"/>
          </a:xfrm>
          <a:prstGeom prst="rect">
            <a:avLst/>
          </a:prstGeom>
        </p:spPr>
        <p:txBody>
          <a:bodyPr vert="horz" lIns="91440" tIns="45720" rIns="91440" bIns="45720" rtlCol="0">
            <a:normAutofit/>
          </a:bodyPr>
          <a:lstStyle/>
          <a:p>
            <a:pPr lvl="0"/>
            <a:r>
              <a:rPr lang="en-US" dirty="0"/>
              <a:t>Click to edit subtitle</a:t>
            </a:r>
          </a:p>
        </p:txBody>
      </p:sp>
    </p:spTree>
    <p:extLst>
      <p:ext uri="{BB962C8B-B14F-4D97-AF65-F5344CB8AC3E}">
        <p14:creationId xmlns:p14="http://schemas.microsoft.com/office/powerpoint/2010/main" val="4245205866"/>
      </p:ext>
    </p:extLst>
  </p:cSld>
  <p:clrMap bg1="lt1" tx1="dk1" bg2="lt2" tx2="dk2" accent1="accent1" accent2="accent2" accent3="accent3" accent4="accent4" accent5="accent5" accent6="accent6" hlink="hlink" folHlink="folHlink"/>
  <p:sldLayoutIdLst>
    <p:sldLayoutId id="2147483664" r:id="rId1"/>
    <p:sldLayoutId id="2147483663" r:id="rId2"/>
    <p:sldLayoutId id="2147483649" r:id="rId3"/>
    <p:sldLayoutId id="2147483660" r:id="rId4"/>
    <p:sldLayoutId id="2147483650" r:id="rId5"/>
    <p:sldLayoutId id="2147483661" r:id="rId6"/>
    <p:sldLayoutId id="2147483651" r:id="rId7"/>
    <p:sldLayoutId id="2147483662" r:id="rId8"/>
    <p:sldLayoutId id="2147483652" r:id="rId9"/>
    <p:sldLayoutId id="2147483653" r:id="rId10"/>
    <p:sldLayoutId id="2147483654" r:id="rId11"/>
    <p:sldLayoutId id="2147483655" r:id="rId12"/>
    <p:sldLayoutId id="2147483656" r:id="rId13"/>
    <p:sldLayoutId id="2147483665" r:id="rId14"/>
  </p:sldLayoutIdLst>
  <p:txStyles>
    <p:titleStyle>
      <a:lvl1pPr algn="l" defTabSz="914400" rtl="0" eaLnBrk="1" latinLnBrk="0" hangingPunct="1">
        <a:lnSpc>
          <a:spcPct val="90000"/>
        </a:lnSpc>
        <a:spcBef>
          <a:spcPct val="0"/>
        </a:spcBef>
        <a:buNone/>
        <a:defRPr sz="9600" b="1" kern="1200">
          <a:solidFill>
            <a:schemeClr val="bg1">
              <a:lumMod val="95000"/>
            </a:schemeClr>
          </a:solidFill>
          <a:latin typeface="Raleway"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lumMod val="95000"/>
            </a:schemeClr>
          </a:solidFill>
          <a:latin typeface="Raleway"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7.jpg"/><Relationship Id="rId11" Type="http://schemas.openxmlformats.org/officeDocument/2006/relationships/image" Target="../media/image32.png"/><Relationship Id="rId5" Type="http://schemas.openxmlformats.org/officeDocument/2006/relationships/image" Target="../media/image26.jpe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4843-BF63-F445-B13F-E26D54A135C5}"/>
              </a:ext>
            </a:extLst>
          </p:cNvPr>
          <p:cNvSpPr>
            <a:spLocks noGrp="1"/>
          </p:cNvSpPr>
          <p:nvPr>
            <p:ph type="title"/>
          </p:nvPr>
        </p:nvSpPr>
        <p:spPr>
          <a:xfrm>
            <a:off x="838200" y="681038"/>
            <a:ext cx="10515600" cy="2784764"/>
          </a:xfrm>
        </p:spPr>
        <p:txBody>
          <a:bodyPr/>
          <a:lstStyle/>
          <a:p>
            <a:r>
              <a:rPr lang="en-US" dirty="0"/>
              <a:t>TCU Visibility Project Proposal</a:t>
            </a:r>
          </a:p>
        </p:txBody>
      </p:sp>
      <p:sp>
        <p:nvSpPr>
          <p:cNvPr id="3" name="Content Placeholder 2">
            <a:extLst>
              <a:ext uri="{FF2B5EF4-FFF2-40B4-BE49-F238E27FC236}">
                <a16:creationId xmlns:a16="http://schemas.microsoft.com/office/drawing/2014/main" id="{9787FEAB-195D-8C43-83D0-418FC91A7BBA}"/>
              </a:ext>
            </a:extLst>
          </p:cNvPr>
          <p:cNvSpPr>
            <a:spLocks noGrp="1"/>
          </p:cNvSpPr>
          <p:nvPr>
            <p:ph idx="1"/>
          </p:nvPr>
        </p:nvSpPr>
        <p:spPr/>
        <p:txBody>
          <a:bodyPr/>
          <a:lstStyle/>
          <a:p>
            <a:r>
              <a:rPr lang="en-US" dirty="0">
                <a:solidFill>
                  <a:srgbClr val="D66E29"/>
                </a:solidFill>
              </a:rPr>
              <a:t>Presented by Thunderbird Strategic, LLC</a:t>
            </a:r>
          </a:p>
        </p:txBody>
      </p:sp>
      <p:pic>
        <p:nvPicPr>
          <p:cNvPr id="4" name="Picture 3" descr="Logo&#10;&#10;Description automatically generated">
            <a:extLst>
              <a:ext uri="{FF2B5EF4-FFF2-40B4-BE49-F238E27FC236}">
                <a16:creationId xmlns:a16="http://schemas.microsoft.com/office/drawing/2014/main" id="{697AB20D-6AF9-F741-9521-C572B6D5D9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62803" y="3957493"/>
            <a:ext cx="2784764" cy="2784764"/>
          </a:xfrm>
          <a:prstGeom prst="rect">
            <a:avLst/>
          </a:prstGeom>
        </p:spPr>
      </p:pic>
      <p:pic>
        <p:nvPicPr>
          <p:cNvPr id="5" name="Google Shape;10;p2" descr="shutterstock_429987889_edited.jpg">
            <a:extLst>
              <a:ext uri="{FF2B5EF4-FFF2-40B4-BE49-F238E27FC236}">
                <a16:creationId xmlns:a16="http://schemas.microsoft.com/office/drawing/2014/main" id="{3A1742BC-3586-B54E-A02D-D0AE9F1D76C4}"/>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l="4742" t="21799" r="4742" b="23591"/>
          <a:stretch/>
        </p:blipFill>
        <p:spPr>
          <a:xfrm>
            <a:off x="0" y="2867"/>
            <a:ext cx="12192000" cy="6858000"/>
          </a:xfrm>
          <a:prstGeom prst="rect">
            <a:avLst/>
          </a:prstGeom>
          <a:noFill/>
          <a:ln>
            <a:noFill/>
          </a:ln>
        </p:spPr>
      </p:pic>
      <p:sp>
        <p:nvSpPr>
          <p:cNvPr id="8" name="Title 1">
            <a:extLst>
              <a:ext uri="{FF2B5EF4-FFF2-40B4-BE49-F238E27FC236}">
                <a16:creationId xmlns:a16="http://schemas.microsoft.com/office/drawing/2014/main" id="{760D3CCD-0ACE-1444-B8FE-4A063044A5CB}"/>
              </a:ext>
            </a:extLst>
          </p:cNvPr>
          <p:cNvSpPr txBox="1">
            <a:spLocks/>
          </p:cNvSpPr>
          <p:nvPr/>
        </p:nvSpPr>
        <p:spPr>
          <a:xfrm>
            <a:off x="1359018" y="515255"/>
            <a:ext cx="9837570" cy="11782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9600" b="1" kern="1200">
                <a:solidFill>
                  <a:schemeClr val="bg1">
                    <a:lumMod val="95000"/>
                  </a:schemeClr>
                </a:solidFill>
                <a:latin typeface="Raleway" pitchFamily="2" charset="77"/>
                <a:ea typeface="+mj-ea"/>
                <a:cs typeface="+mj-cs"/>
              </a:defRPr>
            </a:lvl1pPr>
          </a:lstStyle>
          <a:p>
            <a:r>
              <a:rPr lang="en-US" sz="6000" dirty="0">
                <a:solidFill>
                  <a:srgbClr val="0D3854"/>
                </a:solidFill>
              </a:rPr>
              <a:t>Branding and PR Success</a:t>
            </a:r>
          </a:p>
        </p:txBody>
      </p:sp>
      <p:sp>
        <p:nvSpPr>
          <p:cNvPr id="9" name="Content Placeholder 2">
            <a:extLst>
              <a:ext uri="{FF2B5EF4-FFF2-40B4-BE49-F238E27FC236}">
                <a16:creationId xmlns:a16="http://schemas.microsoft.com/office/drawing/2014/main" id="{20E84C09-5CA1-C44F-B01C-ECE806B5EA2C}"/>
              </a:ext>
            </a:extLst>
          </p:cNvPr>
          <p:cNvSpPr txBox="1">
            <a:spLocks/>
          </p:cNvSpPr>
          <p:nvPr/>
        </p:nvSpPr>
        <p:spPr>
          <a:xfrm>
            <a:off x="1798721" y="3321761"/>
            <a:ext cx="8594558" cy="4583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lumMod val="95000"/>
                  </a:schemeClr>
                </a:solidFill>
                <a:latin typeface="Raleway"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0D3854"/>
                </a:solidFill>
              </a:rPr>
              <a:t>Presented by American Indian College Fund &amp; Thunderbird Strategic </a:t>
            </a:r>
          </a:p>
        </p:txBody>
      </p:sp>
      <p:pic>
        <p:nvPicPr>
          <p:cNvPr id="12" name="Picture 11" descr="A picture containing text&#10;&#10;Description automatically generated">
            <a:extLst>
              <a:ext uri="{FF2B5EF4-FFF2-40B4-BE49-F238E27FC236}">
                <a16:creationId xmlns:a16="http://schemas.microsoft.com/office/drawing/2014/main" id="{0B61FF50-336C-814E-9549-8C6975CC5A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40758" y="3703445"/>
            <a:ext cx="978113" cy="978113"/>
          </a:xfrm>
          <a:prstGeom prst="rect">
            <a:avLst/>
          </a:prstGeom>
        </p:spPr>
      </p:pic>
      <p:sp>
        <p:nvSpPr>
          <p:cNvPr id="10" name="Content Placeholder 2">
            <a:extLst>
              <a:ext uri="{FF2B5EF4-FFF2-40B4-BE49-F238E27FC236}">
                <a16:creationId xmlns:a16="http://schemas.microsoft.com/office/drawing/2014/main" id="{B0E6FC93-3780-469C-90E3-2E692D313ECC}"/>
              </a:ext>
            </a:extLst>
          </p:cNvPr>
          <p:cNvSpPr txBox="1">
            <a:spLocks/>
          </p:cNvSpPr>
          <p:nvPr/>
        </p:nvSpPr>
        <p:spPr>
          <a:xfrm>
            <a:off x="1359018" y="1859280"/>
            <a:ext cx="9247574" cy="141430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lumMod val="95000"/>
                  </a:schemeClr>
                </a:solidFill>
                <a:latin typeface="Raleway"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rgbClr val="0D3854"/>
                </a:solidFill>
              </a:rPr>
              <a:t>Presented by Trish Helgeson and </a:t>
            </a:r>
          </a:p>
          <a:p>
            <a:pPr algn="ctr"/>
            <a:r>
              <a:rPr lang="en-US" dirty="0">
                <a:solidFill>
                  <a:srgbClr val="0D3854"/>
                </a:solidFill>
              </a:rPr>
              <a:t>Annette Schilling Willis, Agency MABU</a:t>
            </a:r>
          </a:p>
          <a:p>
            <a:pPr algn="ctr"/>
            <a:endParaRPr lang="en-US" dirty="0">
              <a:solidFill>
                <a:srgbClr val="0D3854"/>
              </a:solidFill>
            </a:endParaRPr>
          </a:p>
        </p:txBody>
      </p:sp>
      <p:pic>
        <p:nvPicPr>
          <p:cNvPr id="7" name="Picture 6" descr="Text&#10;&#10;Description automatically generated">
            <a:extLst>
              <a:ext uri="{FF2B5EF4-FFF2-40B4-BE49-F238E27FC236}">
                <a16:creationId xmlns:a16="http://schemas.microsoft.com/office/drawing/2014/main" id="{A7C1FE58-D098-46A5-88D9-F039B5813B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57599" y="3780086"/>
            <a:ext cx="2006065" cy="672889"/>
          </a:xfrm>
          <a:prstGeom prst="rect">
            <a:avLst/>
          </a:prstGeom>
        </p:spPr>
      </p:pic>
    </p:spTree>
    <p:extLst>
      <p:ext uri="{BB962C8B-B14F-4D97-AF65-F5344CB8AC3E}">
        <p14:creationId xmlns:p14="http://schemas.microsoft.com/office/powerpoint/2010/main" val="2577903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5"/>
          <p:cNvSpPr txBox="1">
            <a:spLocks noGrp="1"/>
          </p:cNvSpPr>
          <p:nvPr>
            <p:ph type="title"/>
          </p:nvPr>
        </p:nvSpPr>
        <p:spPr>
          <a:xfrm>
            <a:off x="1235765" y="1439540"/>
            <a:ext cx="10515600" cy="369054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2F2F2"/>
              </a:buClr>
              <a:buSzPts val="9600"/>
              <a:buFont typeface="Raleway"/>
              <a:buNone/>
            </a:pPr>
            <a:r>
              <a:rPr lang="en-US" sz="6300" dirty="0"/>
              <a:t>Case Study:</a:t>
            </a:r>
            <a:endParaRPr sz="6300" dirty="0"/>
          </a:p>
        </p:txBody>
      </p:sp>
      <p:sp>
        <p:nvSpPr>
          <p:cNvPr id="273" name="Google Shape;273;p35"/>
          <p:cNvSpPr txBox="1">
            <a:spLocks noGrp="1"/>
          </p:cNvSpPr>
          <p:nvPr>
            <p:ph type="body" idx="1"/>
          </p:nvPr>
        </p:nvSpPr>
        <p:spPr>
          <a:xfrm>
            <a:off x="2558473" y="3841405"/>
            <a:ext cx="9192892" cy="100371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1600"/>
              </a:spcAft>
              <a:buClr>
                <a:srgbClr val="F2F2F2"/>
              </a:buClr>
              <a:buSzPts val="2800"/>
              <a:buNone/>
            </a:pPr>
            <a:r>
              <a:rPr lang="en-US" dirty="0" err="1"/>
              <a:t>Nueta</a:t>
            </a:r>
            <a:r>
              <a:rPr lang="en-US" dirty="0"/>
              <a:t> Hidatsa </a:t>
            </a:r>
            <a:r>
              <a:rPr lang="en-US" dirty="0" err="1"/>
              <a:t>Sahnish</a:t>
            </a:r>
            <a:r>
              <a:rPr lang="en-US" dirty="0"/>
              <a:t> College (NHSC)</a:t>
            </a:r>
            <a:endParaRPr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9" name="Google Shape;279;p36"/>
          <p:cNvSpPr txBox="1">
            <a:spLocks noGrp="1"/>
          </p:cNvSpPr>
          <p:nvPr>
            <p:ph type="title"/>
          </p:nvPr>
        </p:nvSpPr>
        <p:spPr>
          <a:xfrm>
            <a:off x="630936" y="502920"/>
            <a:ext cx="3419856" cy="14630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000"/>
              <a:buFont typeface="Calibri"/>
              <a:buNone/>
            </a:pPr>
            <a:r>
              <a:rPr lang="en-US" sz="3000" dirty="0">
                <a:solidFill>
                  <a:schemeClr val="dk1"/>
                </a:solidFill>
                <a:latin typeface="Calibri"/>
                <a:ea typeface="Calibri"/>
                <a:cs typeface="Calibri"/>
                <a:sym typeface="Calibri"/>
              </a:rPr>
              <a:t>Case Study – NHSC</a:t>
            </a:r>
            <a:endParaRPr dirty="0"/>
          </a:p>
        </p:txBody>
      </p:sp>
      <p:sp>
        <p:nvSpPr>
          <p:cNvPr id="280" name="Google Shape;280;p36"/>
          <p:cNvSpPr/>
          <p:nvPr/>
        </p:nvSpPr>
        <p:spPr>
          <a:xfrm rot="5400000">
            <a:off x="3566159" y="1225296"/>
            <a:ext cx="1554480" cy="18288"/>
          </a:xfrm>
          <a:custGeom>
            <a:avLst/>
            <a:gdLst/>
            <a:ahLst/>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1" name="Google Shape;281;p36"/>
          <p:cNvSpPr txBox="1"/>
          <p:nvPr/>
        </p:nvSpPr>
        <p:spPr>
          <a:xfrm>
            <a:off x="4654295" y="502920"/>
            <a:ext cx="6894576" cy="146304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  Logo</a:t>
            </a:r>
            <a:endParaRPr dirty="0"/>
          </a:p>
          <a:p>
            <a:pPr marL="0" marR="0" lvl="0" indent="0" algn="l" rtl="0">
              <a:lnSpc>
                <a:spcPct val="90000"/>
              </a:lnSpc>
              <a:spcBef>
                <a:spcPts val="100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  Positioning</a:t>
            </a:r>
            <a:endParaRPr dirty="0"/>
          </a:p>
          <a:p>
            <a:pPr marL="0" marR="0" lvl="0" indent="0" algn="l" rtl="0">
              <a:lnSpc>
                <a:spcPct val="90000"/>
              </a:lnSpc>
              <a:spcBef>
                <a:spcPts val="100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  Consistent execution</a:t>
            </a:r>
            <a:endParaRPr dirty="0"/>
          </a:p>
        </p:txBody>
      </p:sp>
      <p:pic>
        <p:nvPicPr>
          <p:cNvPr id="5" name="Picture 4" descr="Diagram&#10;&#10;Description automatically generated">
            <a:extLst>
              <a:ext uri="{FF2B5EF4-FFF2-40B4-BE49-F238E27FC236}">
                <a16:creationId xmlns:a16="http://schemas.microsoft.com/office/drawing/2014/main" id="{CC42035F-87E0-4748-A24E-990F135F5F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1346" y="2468880"/>
            <a:ext cx="4149750" cy="3831825"/>
          </a:xfrm>
          <a:prstGeom prst="rect">
            <a:avLst/>
          </a:prstGeom>
        </p:spPr>
      </p:pic>
      <p:pic>
        <p:nvPicPr>
          <p:cNvPr id="7" name="Picture 6" descr="Logo&#10;&#10;Description automatically generated">
            <a:extLst>
              <a:ext uri="{FF2B5EF4-FFF2-40B4-BE49-F238E27FC236}">
                <a16:creationId xmlns:a16="http://schemas.microsoft.com/office/drawing/2014/main" id="{AF822CFA-0250-440A-9FFE-6D6A63854D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35127" y="3771465"/>
            <a:ext cx="5281578" cy="171493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9" name="Google Shape;279;p36"/>
          <p:cNvSpPr txBox="1">
            <a:spLocks noGrp="1"/>
          </p:cNvSpPr>
          <p:nvPr>
            <p:ph type="title"/>
          </p:nvPr>
        </p:nvSpPr>
        <p:spPr>
          <a:xfrm>
            <a:off x="630936" y="502920"/>
            <a:ext cx="3419856" cy="14630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000"/>
              <a:buFont typeface="Calibri"/>
              <a:buNone/>
            </a:pPr>
            <a:r>
              <a:rPr lang="en-US" sz="3000" dirty="0">
                <a:solidFill>
                  <a:schemeClr val="dk1"/>
                </a:solidFill>
                <a:latin typeface="Calibri"/>
                <a:ea typeface="Calibri"/>
                <a:cs typeface="Calibri"/>
                <a:sym typeface="Calibri"/>
              </a:rPr>
              <a:t>Case Study – NHSC</a:t>
            </a:r>
            <a:endParaRPr dirty="0"/>
          </a:p>
        </p:txBody>
      </p:sp>
      <p:sp>
        <p:nvSpPr>
          <p:cNvPr id="280" name="Google Shape;280;p36"/>
          <p:cNvSpPr/>
          <p:nvPr/>
        </p:nvSpPr>
        <p:spPr>
          <a:xfrm rot="5400000">
            <a:off x="3566159" y="1225296"/>
            <a:ext cx="1554480" cy="18288"/>
          </a:xfrm>
          <a:custGeom>
            <a:avLst/>
            <a:gdLst/>
            <a:ahLst/>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1" name="Google Shape;281;p36"/>
          <p:cNvSpPr txBox="1"/>
          <p:nvPr/>
        </p:nvSpPr>
        <p:spPr>
          <a:xfrm>
            <a:off x="4636006" y="437606"/>
            <a:ext cx="7230406" cy="146304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200"/>
              <a:buFont typeface="Arial"/>
              <a:buChar char="•"/>
            </a:pPr>
            <a:r>
              <a:rPr lang="en-US" sz="1600" b="0" i="0" u="none" strike="noStrike" cap="none" dirty="0">
                <a:solidFill>
                  <a:schemeClr val="dk1"/>
                </a:solidFill>
                <a:latin typeface="Calibri"/>
                <a:ea typeface="Calibri"/>
                <a:cs typeface="Calibri"/>
                <a:sym typeface="Calibri"/>
              </a:rPr>
              <a:t> Logo and brand standards executed consistently across all platforms and materials.</a:t>
            </a:r>
            <a:endParaRPr sz="1600" dirty="0"/>
          </a:p>
          <a:p>
            <a:pPr marL="0" marR="0" lvl="0" indent="0" algn="l" rtl="0">
              <a:lnSpc>
                <a:spcPct val="90000"/>
              </a:lnSpc>
              <a:spcBef>
                <a:spcPts val="1000"/>
              </a:spcBef>
              <a:spcAft>
                <a:spcPts val="0"/>
              </a:spcAft>
              <a:buClr>
                <a:schemeClr val="dk1"/>
              </a:buClr>
              <a:buSzPts val="2200"/>
              <a:buFont typeface="Arial"/>
              <a:buChar char="•"/>
            </a:pPr>
            <a:r>
              <a:rPr lang="en-US" sz="1600" b="0" i="0" u="none" strike="noStrike" cap="none" dirty="0">
                <a:solidFill>
                  <a:schemeClr val="dk1"/>
                </a:solidFill>
                <a:latin typeface="Calibri"/>
                <a:ea typeface="Calibri"/>
                <a:cs typeface="Calibri"/>
                <a:sym typeface="Calibri"/>
              </a:rPr>
              <a:t> Together We Thrive creates a sense of community, aspiration, nods to the family nature of staff and the team approach in preparing students for the future. It describes both the college experience and the student’s future.</a:t>
            </a:r>
            <a:endParaRPr sz="1600" dirty="0"/>
          </a:p>
          <a:p>
            <a:pPr marL="0" marR="0" lvl="0" indent="0" algn="l" rtl="0">
              <a:lnSpc>
                <a:spcPct val="90000"/>
              </a:lnSpc>
              <a:spcBef>
                <a:spcPts val="1000"/>
              </a:spcBef>
              <a:spcAft>
                <a:spcPts val="0"/>
              </a:spcAft>
              <a:buClr>
                <a:schemeClr val="dk1"/>
              </a:buClr>
              <a:buSzPts val="2200"/>
              <a:buFont typeface="Arial"/>
              <a:buChar char="•"/>
            </a:pPr>
            <a:r>
              <a:rPr lang="en-US" sz="1600" dirty="0"/>
              <a:t> The positioning is an umbrella message that supports the mission and vision of the organization. Thrive can used in many ways and woven throughout message strategy.</a:t>
            </a:r>
            <a:endParaRPr sz="1600" dirty="0"/>
          </a:p>
        </p:txBody>
      </p:sp>
      <p:pic>
        <p:nvPicPr>
          <p:cNvPr id="6" name="Picture 5">
            <a:extLst>
              <a:ext uri="{FF2B5EF4-FFF2-40B4-BE49-F238E27FC236}">
                <a16:creationId xmlns:a16="http://schemas.microsoft.com/office/drawing/2014/main" id="{2595B238-627C-46A7-8C2F-09790D83A5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37026" y="2313200"/>
            <a:ext cx="2746218" cy="1799061"/>
          </a:xfrm>
          <a:prstGeom prst="rect">
            <a:avLst/>
          </a:prstGeom>
        </p:spPr>
      </p:pic>
      <p:pic>
        <p:nvPicPr>
          <p:cNvPr id="9" name="Picture 8">
            <a:extLst>
              <a:ext uri="{FF2B5EF4-FFF2-40B4-BE49-F238E27FC236}">
                <a16:creationId xmlns:a16="http://schemas.microsoft.com/office/drawing/2014/main" id="{B687D43F-165A-445A-A61C-3F92521FAE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62592" y="2126494"/>
            <a:ext cx="6022109" cy="2996551"/>
          </a:xfrm>
          <a:prstGeom prst="rect">
            <a:avLst/>
          </a:prstGeom>
        </p:spPr>
      </p:pic>
      <p:pic>
        <p:nvPicPr>
          <p:cNvPr id="11" name="Picture 10" descr="A group of people holding signs&#10;&#10;Description automatically generated">
            <a:extLst>
              <a:ext uri="{FF2B5EF4-FFF2-40B4-BE49-F238E27FC236}">
                <a16:creationId xmlns:a16="http://schemas.microsoft.com/office/drawing/2014/main" id="{7F30B42E-839F-4F1C-8DEE-A8DF3B0693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64759" y="4469479"/>
            <a:ext cx="4474117" cy="1964247"/>
          </a:xfrm>
          <a:prstGeom prst="rect">
            <a:avLst/>
          </a:prstGeom>
        </p:spPr>
      </p:pic>
      <p:pic>
        <p:nvPicPr>
          <p:cNvPr id="13" name="Picture 12" descr="Graphical user interface&#10;&#10;Description automatically generated with low confidence">
            <a:extLst>
              <a:ext uri="{FF2B5EF4-FFF2-40B4-BE49-F238E27FC236}">
                <a16:creationId xmlns:a16="http://schemas.microsoft.com/office/drawing/2014/main" id="{2AD55237-DB17-4E34-BA2A-80FC59516A88}"/>
              </a:ext>
            </a:extLst>
          </p:cNvPr>
          <p:cNvPicPr>
            <a:picLocks noChangeAspect="1"/>
          </p:cNvPicPr>
          <p:nvPr/>
        </p:nvPicPr>
        <p:blipFill>
          <a:blip r:embed="rId6"/>
          <a:stretch>
            <a:fillRect/>
          </a:stretch>
        </p:blipFill>
        <p:spPr>
          <a:xfrm>
            <a:off x="9778580" y="4717947"/>
            <a:ext cx="2283627" cy="1903023"/>
          </a:xfrm>
          <a:prstGeom prst="rect">
            <a:avLst/>
          </a:prstGeom>
        </p:spPr>
      </p:pic>
      <p:pic>
        <p:nvPicPr>
          <p:cNvPr id="4" name="Picture 3">
            <a:extLst>
              <a:ext uri="{FF2B5EF4-FFF2-40B4-BE49-F238E27FC236}">
                <a16:creationId xmlns:a16="http://schemas.microsoft.com/office/drawing/2014/main" id="{B3B64EEC-32E4-5717-D722-83356278A17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31099" y="5780160"/>
            <a:ext cx="1936058" cy="1010784"/>
          </a:xfrm>
          <a:prstGeom prst="rect">
            <a:avLst/>
          </a:prstGeom>
        </p:spPr>
      </p:pic>
      <p:pic>
        <p:nvPicPr>
          <p:cNvPr id="7" name="Picture 6">
            <a:extLst>
              <a:ext uri="{FF2B5EF4-FFF2-40B4-BE49-F238E27FC236}">
                <a16:creationId xmlns:a16="http://schemas.microsoft.com/office/drawing/2014/main" id="{41D17711-8E54-4DD5-6F37-FB9100F1AF4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4471" y="5376734"/>
            <a:ext cx="2638077" cy="1377207"/>
          </a:xfrm>
          <a:prstGeom prst="rect">
            <a:avLst/>
          </a:prstGeom>
        </p:spPr>
      </p:pic>
      <p:pic>
        <p:nvPicPr>
          <p:cNvPr id="10" name="Picture 9">
            <a:extLst>
              <a:ext uri="{FF2B5EF4-FFF2-40B4-BE49-F238E27FC236}">
                <a16:creationId xmlns:a16="http://schemas.microsoft.com/office/drawing/2014/main" id="{E9A83537-A743-4B6C-35B8-0F33FD563D5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84471" y="1747378"/>
            <a:ext cx="2764307" cy="1443003"/>
          </a:xfrm>
          <a:prstGeom prst="rect">
            <a:avLst/>
          </a:prstGeom>
        </p:spPr>
      </p:pic>
      <p:pic>
        <p:nvPicPr>
          <p:cNvPr id="14" name="Picture 13">
            <a:extLst>
              <a:ext uri="{FF2B5EF4-FFF2-40B4-BE49-F238E27FC236}">
                <a16:creationId xmlns:a16="http://schemas.microsoft.com/office/drawing/2014/main" id="{ADF69C54-25CA-0C67-4BEA-3023DEC6996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128768" y="4717947"/>
            <a:ext cx="2283628" cy="1206992"/>
          </a:xfrm>
          <a:prstGeom prst="rect">
            <a:avLst/>
          </a:prstGeom>
        </p:spPr>
      </p:pic>
      <p:pic>
        <p:nvPicPr>
          <p:cNvPr id="16" name="Picture 15">
            <a:extLst>
              <a:ext uri="{FF2B5EF4-FFF2-40B4-BE49-F238E27FC236}">
                <a16:creationId xmlns:a16="http://schemas.microsoft.com/office/drawing/2014/main" id="{0619CB05-1E5A-CDE6-AE77-21C72AB4630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717774" y="5770475"/>
            <a:ext cx="1943945" cy="1020469"/>
          </a:xfrm>
          <a:prstGeom prst="rect">
            <a:avLst/>
          </a:prstGeom>
        </p:spPr>
      </p:pic>
      <p:pic>
        <p:nvPicPr>
          <p:cNvPr id="18" name="Picture 17">
            <a:extLst>
              <a:ext uri="{FF2B5EF4-FFF2-40B4-BE49-F238E27FC236}">
                <a16:creationId xmlns:a16="http://schemas.microsoft.com/office/drawing/2014/main" id="{D027DC12-7BEF-4515-A9BB-AFDBF739ADE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64491" y="2828341"/>
            <a:ext cx="2043424" cy="2644822"/>
          </a:xfrm>
          <a:prstGeom prst="rect">
            <a:avLst/>
          </a:prstGeom>
        </p:spPr>
      </p:pic>
    </p:spTree>
    <p:extLst>
      <p:ext uri="{BB962C8B-B14F-4D97-AF65-F5344CB8AC3E}">
        <p14:creationId xmlns:p14="http://schemas.microsoft.com/office/powerpoint/2010/main" val="1386172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47CAC2-3BF6-42D2-80AA-7C7D5FE21736}"/>
              </a:ext>
            </a:extLst>
          </p:cNvPr>
          <p:cNvSpPr>
            <a:spLocks noGrp="1"/>
          </p:cNvSpPr>
          <p:nvPr>
            <p:ph idx="1"/>
          </p:nvPr>
        </p:nvSpPr>
        <p:spPr>
          <a:xfrm>
            <a:off x="2016902" y="3667296"/>
            <a:ext cx="10515600" cy="1003713"/>
          </a:xfrm>
        </p:spPr>
        <p:txBody>
          <a:bodyPr/>
          <a:lstStyle/>
          <a:p>
            <a:r>
              <a:rPr lang="en-US" dirty="0"/>
              <a:t>NHSC’s Success Story </a:t>
            </a:r>
          </a:p>
        </p:txBody>
      </p:sp>
      <p:sp>
        <p:nvSpPr>
          <p:cNvPr id="8" name="Google Shape;272;p35">
            <a:extLst>
              <a:ext uri="{FF2B5EF4-FFF2-40B4-BE49-F238E27FC236}">
                <a16:creationId xmlns:a16="http://schemas.microsoft.com/office/drawing/2014/main" id="{23DB9CB5-CD10-4E88-91AC-221DE3AB9C02}"/>
              </a:ext>
            </a:extLst>
          </p:cNvPr>
          <p:cNvSpPr txBox="1">
            <a:spLocks noGrp="1"/>
          </p:cNvSpPr>
          <p:nvPr>
            <p:ph type="title"/>
          </p:nvPr>
        </p:nvSpPr>
        <p:spPr>
          <a:xfrm>
            <a:off x="838200" y="2251220"/>
            <a:ext cx="10515600" cy="17850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2F2F2"/>
              </a:buClr>
              <a:buSzPts val="9600"/>
              <a:buFont typeface="Raleway"/>
              <a:buNone/>
            </a:pPr>
            <a:r>
              <a:rPr lang="en-US" sz="6300" dirty="0"/>
              <a:t>Getting the Word Out: </a:t>
            </a:r>
            <a:endParaRPr sz="63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69226-80D4-F8E9-E423-C463B6BFF429}"/>
              </a:ext>
            </a:extLst>
          </p:cNvPr>
          <p:cNvSpPr>
            <a:spLocks noGrp="1"/>
          </p:cNvSpPr>
          <p:nvPr>
            <p:ph type="title"/>
          </p:nvPr>
        </p:nvSpPr>
        <p:spPr>
          <a:xfrm>
            <a:off x="234272" y="169932"/>
            <a:ext cx="11161735" cy="709352"/>
          </a:xfrm>
        </p:spPr>
        <p:txBody>
          <a:bodyPr/>
          <a:lstStyle/>
          <a:p>
            <a:r>
              <a:rPr lang="en-US" sz="3200" dirty="0"/>
              <a:t>NHSC PR Program Growth  </a:t>
            </a:r>
          </a:p>
        </p:txBody>
      </p:sp>
      <p:pic>
        <p:nvPicPr>
          <p:cNvPr id="6" name="Content Placeholder 5">
            <a:extLst>
              <a:ext uri="{FF2B5EF4-FFF2-40B4-BE49-F238E27FC236}">
                <a16:creationId xmlns:a16="http://schemas.microsoft.com/office/drawing/2014/main" id="{D18C2C2E-CA71-181D-F3EA-FE2E4D4FFF58}"/>
              </a:ext>
            </a:extLst>
          </p:cNvPr>
          <p:cNvPicPr>
            <a:picLocks noGrp="1" noChangeAspect="1"/>
          </p:cNvPicPr>
          <p:nvPr>
            <p:ph sz="half" idx="1"/>
          </p:nvPr>
        </p:nvPicPr>
        <p:blipFill rotWithShape="1">
          <a:blip r:embed="rId2"/>
          <a:srcRect b="620"/>
          <a:stretch/>
        </p:blipFill>
        <p:spPr>
          <a:xfrm>
            <a:off x="493231" y="835802"/>
            <a:ext cx="10535553" cy="5984876"/>
          </a:xfrm>
          <a:prstGeom prst="rect">
            <a:avLst/>
          </a:prstGeom>
        </p:spPr>
      </p:pic>
    </p:spTree>
    <p:extLst>
      <p:ext uri="{BB962C8B-B14F-4D97-AF65-F5344CB8AC3E}">
        <p14:creationId xmlns:p14="http://schemas.microsoft.com/office/powerpoint/2010/main" val="2479330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2323-B0DD-1DEA-ACCE-504A2F1F2D28}"/>
              </a:ext>
            </a:extLst>
          </p:cNvPr>
          <p:cNvSpPr>
            <a:spLocks noGrp="1"/>
          </p:cNvSpPr>
          <p:nvPr>
            <p:ph type="title"/>
          </p:nvPr>
        </p:nvSpPr>
        <p:spPr>
          <a:xfrm>
            <a:off x="6386050" y="1020871"/>
            <a:ext cx="5103316" cy="5837129"/>
          </a:xfrm>
        </p:spPr>
        <p:txBody>
          <a:bodyPr/>
          <a:lstStyle/>
          <a:p>
            <a:pPr marL="285750" indent="-285750">
              <a:buFont typeface="Wingdings" panose="05000000000000000000" pitchFamily="2" charset="2"/>
              <a:buChar char="v"/>
            </a:pP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r>
              <a:rPr lang="en-US" sz="1800" dirty="0"/>
              <a:t>NHSC Top Stories:</a:t>
            </a:r>
            <a:br>
              <a:rPr lang="en-US" sz="1800" dirty="0"/>
            </a:br>
            <a:br>
              <a:rPr lang="en-US" sz="1800" dirty="0"/>
            </a:br>
            <a:r>
              <a:rPr lang="en-US" sz="1800" dirty="0"/>
              <a:t>* </a:t>
            </a:r>
            <a:r>
              <a:rPr lang="en-US" sz="1800" b="0" dirty="0"/>
              <a:t>Student assistance </a:t>
            </a:r>
            <a:br>
              <a:rPr lang="en-US" sz="1800" b="0" dirty="0"/>
            </a:br>
            <a:br>
              <a:rPr lang="en-US" sz="1800" b="0" dirty="0"/>
            </a:br>
            <a:r>
              <a:rPr lang="en-US" sz="1800" b="0" dirty="0"/>
              <a:t>* New programs</a:t>
            </a:r>
            <a:br>
              <a:rPr lang="en-US" sz="1800" b="0" dirty="0"/>
            </a:br>
            <a:br>
              <a:rPr lang="en-US" sz="1800" b="0" dirty="0"/>
            </a:br>
            <a:r>
              <a:rPr lang="en-US" sz="1800" b="0" dirty="0"/>
              <a:t>* Student awards/achievements </a:t>
            </a:r>
            <a:br>
              <a:rPr lang="en-US" sz="1800" b="0" dirty="0"/>
            </a:br>
            <a:br>
              <a:rPr lang="en-US" sz="1800" b="0" dirty="0"/>
            </a:br>
            <a:r>
              <a:rPr lang="en-US" sz="1800" b="0" dirty="0"/>
              <a:t>* Faculty awards/successes</a:t>
            </a:r>
            <a:br>
              <a:rPr lang="en-US" sz="1800" b="0" dirty="0"/>
            </a:br>
            <a:br>
              <a:rPr lang="en-US" sz="1800" b="0" dirty="0"/>
            </a:br>
            <a:r>
              <a:rPr lang="en-US" sz="1800" b="0" dirty="0"/>
              <a:t>* Policy/legislative action</a:t>
            </a:r>
            <a:br>
              <a:rPr lang="en-US" sz="1800" b="0" dirty="0"/>
            </a:br>
            <a:br>
              <a:rPr lang="en-US" sz="1800" b="0" dirty="0"/>
            </a:br>
            <a:r>
              <a:rPr lang="en-US" sz="1800" b="0" dirty="0"/>
              <a:t>* Expansion </a:t>
            </a:r>
            <a:br>
              <a:rPr lang="en-US" sz="1800" b="0" dirty="0"/>
            </a:br>
            <a:r>
              <a:rPr lang="en-US" sz="1800" b="0" dirty="0"/>
              <a:t> </a:t>
            </a:r>
            <a:br>
              <a:rPr lang="en-US" sz="1800" b="0" dirty="0"/>
            </a:br>
            <a:br>
              <a:rPr lang="en-US" sz="3200" dirty="0"/>
            </a:br>
            <a:br>
              <a:rPr lang="en-US" sz="3200" dirty="0"/>
            </a:br>
            <a:br>
              <a:rPr lang="en-US" sz="3200" dirty="0"/>
            </a:br>
            <a:br>
              <a:rPr lang="en-US" sz="3200" dirty="0"/>
            </a:br>
            <a:br>
              <a:rPr lang="en-US" sz="3200" dirty="0"/>
            </a:br>
            <a:br>
              <a:rPr lang="en-US" sz="3200" dirty="0"/>
            </a:br>
            <a:br>
              <a:rPr lang="en-US" dirty="0"/>
            </a:br>
            <a:endParaRPr lang="en-US" dirty="0"/>
          </a:p>
        </p:txBody>
      </p:sp>
      <p:pic>
        <p:nvPicPr>
          <p:cNvPr id="7" name="Content Placeholder 6">
            <a:extLst>
              <a:ext uri="{FF2B5EF4-FFF2-40B4-BE49-F238E27FC236}">
                <a16:creationId xmlns:a16="http://schemas.microsoft.com/office/drawing/2014/main" id="{8D8B9A06-29CC-B545-B179-2E902084A348}"/>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373224" y="157589"/>
            <a:ext cx="5271796" cy="6465490"/>
          </a:xfrm>
        </p:spPr>
      </p:pic>
    </p:spTree>
    <p:extLst>
      <p:ext uri="{BB962C8B-B14F-4D97-AF65-F5344CB8AC3E}">
        <p14:creationId xmlns:p14="http://schemas.microsoft.com/office/powerpoint/2010/main" val="3684318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9"/>
          <p:cNvSpPr txBox="1">
            <a:spLocks noGrp="1"/>
          </p:cNvSpPr>
          <p:nvPr>
            <p:ph type="title"/>
          </p:nvPr>
        </p:nvSpPr>
        <p:spPr>
          <a:xfrm>
            <a:off x="499995" y="1607963"/>
            <a:ext cx="11161800" cy="709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2F2F2"/>
              </a:buClr>
              <a:buSzPts val="5400"/>
              <a:buFont typeface="Raleway"/>
              <a:buNone/>
            </a:pPr>
            <a:r>
              <a:rPr lang="en-US" sz="4900" dirty="0"/>
              <a:t>Steps to Building Your PR program</a:t>
            </a:r>
            <a:endParaRPr sz="4900" dirty="0"/>
          </a:p>
        </p:txBody>
      </p:sp>
      <p:sp>
        <p:nvSpPr>
          <p:cNvPr id="3" name="Text Placeholder 2">
            <a:extLst>
              <a:ext uri="{FF2B5EF4-FFF2-40B4-BE49-F238E27FC236}">
                <a16:creationId xmlns:a16="http://schemas.microsoft.com/office/drawing/2014/main" id="{E2DBA55D-F33D-4390-CB4D-A50D5421555E}"/>
              </a:ext>
            </a:extLst>
          </p:cNvPr>
          <p:cNvSpPr>
            <a:spLocks noGrp="1"/>
          </p:cNvSpPr>
          <p:nvPr>
            <p:ph type="body" idx="1"/>
          </p:nvPr>
        </p:nvSpPr>
        <p:spPr>
          <a:xfrm>
            <a:off x="539112" y="3152634"/>
            <a:ext cx="5033296" cy="3471300"/>
          </a:xfrm>
        </p:spPr>
        <p:txBody>
          <a:bodyPr>
            <a:normAutofit/>
          </a:bodyPr>
          <a:lstStyle/>
          <a:p>
            <a:pPr marL="50800" indent="0">
              <a:buNone/>
            </a:pPr>
            <a:r>
              <a:rPr lang="en-US" sz="1800" b="1" dirty="0"/>
              <a:t>BUILD</a:t>
            </a:r>
          </a:p>
          <a:p>
            <a:pPr marL="393700" indent="-342900">
              <a:buAutoNum type="arabicPeriod"/>
            </a:pPr>
            <a:r>
              <a:rPr lang="en-US" sz="1800" b="0" dirty="0"/>
              <a:t>Develop a press release template</a:t>
            </a:r>
          </a:p>
          <a:p>
            <a:pPr marL="393700" indent="-342900">
              <a:buAutoNum type="arabicPeriod"/>
            </a:pPr>
            <a:endParaRPr lang="en-US" sz="1800" dirty="0"/>
          </a:p>
          <a:p>
            <a:pPr marL="393700" indent="-342900">
              <a:buAutoNum type="arabicPeriod"/>
            </a:pPr>
            <a:r>
              <a:rPr lang="en-US" sz="1800" b="0" dirty="0"/>
              <a:t>Create a media data base </a:t>
            </a:r>
          </a:p>
          <a:p>
            <a:pPr marL="393700" indent="-342900">
              <a:buAutoNum type="arabicPeriod"/>
            </a:pPr>
            <a:endParaRPr lang="en-US" sz="1800" b="0" dirty="0"/>
          </a:p>
          <a:p>
            <a:pPr marL="393700" indent="-342900">
              <a:buAutoNum type="arabicPeriod"/>
            </a:pPr>
            <a:r>
              <a:rPr lang="en-US" sz="1800" b="0" dirty="0"/>
              <a:t>Engage your team members to share story ideas</a:t>
            </a:r>
          </a:p>
          <a:p>
            <a:pPr marL="393700" indent="-342900">
              <a:buAutoNum type="arabicPeriod"/>
            </a:pPr>
            <a:endParaRPr lang="en-US" sz="1800" b="0" dirty="0"/>
          </a:p>
          <a:p>
            <a:pPr marL="393700" indent="-342900">
              <a:buAutoNum type="arabicPeriod"/>
            </a:pPr>
            <a:r>
              <a:rPr lang="en-US" sz="1800" dirty="0"/>
              <a:t>Build relationships with media </a:t>
            </a:r>
          </a:p>
        </p:txBody>
      </p:sp>
      <p:sp>
        <p:nvSpPr>
          <p:cNvPr id="5" name="Arrow: Chevron 4">
            <a:extLst>
              <a:ext uri="{FF2B5EF4-FFF2-40B4-BE49-F238E27FC236}">
                <a16:creationId xmlns:a16="http://schemas.microsoft.com/office/drawing/2014/main" id="{1345A800-2E6B-C93D-BBA8-E2D21014A497}"/>
              </a:ext>
            </a:extLst>
          </p:cNvPr>
          <p:cNvSpPr/>
          <p:nvPr/>
        </p:nvSpPr>
        <p:spPr>
          <a:xfrm>
            <a:off x="5267569" y="3186684"/>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 Placeholder 2">
            <a:extLst>
              <a:ext uri="{FF2B5EF4-FFF2-40B4-BE49-F238E27FC236}">
                <a16:creationId xmlns:a16="http://schemas.microsoft.com/office/drawing/2014/main" id="{4444AEBF-9463-5DDB-A627-079B899E452A}"/>
              </a:ext>
            </a:extLst>
          </p:cNvPr>
          <p:cNvSpPr txBox="1">
            <a:spLocks/>
          </p:cNvSpPr>
          <p:nvPr/>
        </p:nvSpPr>
        <p:spPr>
          <a:xfrm>
            <a:off x="6080895" y="3171298"/>
            <a:ext cx="5033296" cy="3604639"/>
          </a:xfrm>
          <a:prstGeom prst="rect">
            <a:avLst/>
          </a:prstGeom>
          <a:noFill/>
          <a:ln>
            <a:noFill/>
          </a:ln>
        </p:spPr>
        <p:txBody>
          <a:bodyPr spcFirstLastPara="1" vert="horz" wrap="square" lIns="91425" tIns="45700" rIns="91425" bIns="45700" rtlCol="0" anchor="t" anchorCtr="0">
            <a:normAutofit/>
          </a:bodyPr>
          <a:lstStyle>
            <a:lvl1pPr marL="457200" lvl="0" indent="-406400" algn="l" defTabSz="914400" rtl="0" eaLnBrk="1" latinLnBrk="0" hangingPunct="1">
              <a:lnSpc>
                <a:spcPct val="90000"/>
              </a:lnSpc>
              <a:spcBef>
                <a:spcPts val="1000"/>
              </a:spcBef>
              <a:spcAft>
                <a:spcPts val="0"/>
              </a:spcAft>
              <a:buClr>
                <a:srgbClr val="595959"/>
              </a:buClr>
              <a:buSzPts val="2800"/>
              <a:buFont typeface="Arial" panose="020B0604020202020204" pitchFamily="34" charset="0"/>
              <a:buChar char="●"/>
              <a:defRPr sz="2800" kern="1200">
                <a:solidFill>
                  <a:srgbClr val="595959"/>
                </a:solidFill>
                <a:latin typeface="Raleway" pitchFamily="2" charset="77"/>
                <a:ea typeface="+mn-ea"/>
                <a:cs typeface="+mn-cs"/>
              </a:defRPr>
            </a:lvl1pPr>
            <a:lvl2pPr marL="914400" lvl="1" indent="-342900" algn="l" defTabSz="914400" rtl="0" eaLnBrk="1" latinLnBrk="0" hangingPunct="1">
              <a:lnSpc>
                <a:spcPct val="90000"/>
              </a:lnSpc>
              <a:spcBef>
                <a:spcPts val="1600"/>
              </a:spcBef>
              <a:spcAft>
                <a:spcPts val="0"/>
              </a:spcAft>
              <a:buClr>
                <a:schemeClr val="dk1"/>
              </a:buClr>
              <a:buSzPts val="1800"/>
              <a:buFont typeface="Arial" panose="020B0604020202020204" pitchFamily="34" charset="0"/>
              <a:buChar char="○"/>
              <a:defRPr sz="2400" kern="1200">
                <a:solidFill>
                  <a:schemeClr val="tx1"/>
                </a:solidFill>
                <a:latin typeface="+mn-lt"/>
                <a:ea typeface="+mn-ea"/>
                <a:cs typeface="+mn-cs"/>
              </a:defRPr>
            </a:lvl2pPr>
            <a:lvl3pPr marL="1371600" lvl="2" indent="-342900" algn="l" defTabSz="914400" rtl="0" eaLnBrk="1" latinLnBrk="0" hangingPunct="1">
              <a:lnSpc>
                <a:spcPct val="90000"/>
              </a:lnSpc>
              <a:spcBef>
                <a:spcPts val="1600"/>
              </a:spcBef>
              <a:spcAft>
                <a:spcPts val="0"/>
              </a:spcAft>
              <a:buClr>
                <a:schemeClr val="dk1"/>
              </a:buClr>
              <a:buSzPts val="1800"/>
              <a:buFont typeface="Arial" panose="020B0604020202020204" pitchFamily="34" charset="0"/>
              <a:buChar char="■"/>
              <a:defRPr sz="2000" kern="1200">
                <a:solidFill>
                  <a:schemeClr val="tx1"/>
                </a:solidFill>
                <a:latin typeface="+mn-lt"/>
                <a:ea typeface="+mn-ea"/>
                <a:cs typeface="+mn-cs"/>
              </a:defRPr>
            </a:lvl3pPr>
            <a:lvl4pPr marL="1828800" lvl="3" indent="-342900" algn="l" defTabSz="914400" rtl="0" eaLnBrk="1" latinLnBrk="0" hangingPunct="1">
              <a:lnSpc>
                <a:spcPct val="90000"/>
              </a:lnSpc>
              <a:spcBef>
                <a:spcPts val="16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4pPr>
            <a:lvl5pPr marL="2286000" lvl="4" indent="-342900" algn="l" defTabSz="914400" rtl="0" eaLnBrk="1" latinLnBrk="0" hangingPunct="1">
              <a:lnSpc>
                <a:spcPct val="90000"/>
              </a:lnSpc>
              <a:spcBef>
                <a:spcPts val="16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16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16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16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1600"/>
              </a:spcBef>
              <a:spcAft>
                <a:spcPts val="160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50800" indent="0">
              <a:buFont typeface="Arial" panose="020B0604020202020204" pitchFamily="34" charset="0"/>
              <a:buNone/>
            </a:pPr>
            <a:r>
              <a:rPr lang="en-US" sz="1800" b="1" dirty="0"/>
              <a:t>LAUNCH </a:t>
            </a:r>
          </a:p>
          <a:p>
            <a:pPr marL="393700" indent="-342900">
              <a:buFont typeface="Arial" panose="020B0604020202020204" pitchFamily="34" charset="0"/>
              <a:buAutoNum type="arabicPeriod"/>
            </a:pPr>
            <a:r>
              <a:rPr lang="en-US" sz="1800" dirty="0"/>
              <a:t>Determine what is newsworthy</a:t>
            </a:r>
          </a:p>
          <a:p>
            <a:pPr marL="393700" indent="-342900">
              <a:buFont typeface="Arial" panose="020B0604020202020204" pitchFamily="34" charset="0"/>
              <a:buAutoNum type="arabicPeriod"/>
            </a:pPr>
            <a:endParaRPr lang="en-US" sz="1800" dirty="0"/>
          </a:p>
          <a:p>
            <a:pPr marL="393700" indent="-342900">
              <a:buFont typeface="Arial" panose="020B0604020202020204" pitchFamily="34" charset="0"/>
              <a:buAutoNum type="arabicPeriod"/>
            </a:pPr>
            <a:r>
              <a:rPr lang="en-US" sz="1800" dirty="0"/>
              <a:t>Personalize with quotes and images </a:t>
            </a:r>
          </a:p>
          <a:p>
            <a:pPr marL="393700" indent="-342900">
              <a:buFont typeface="Arial" panose="020B0604020202020204" pitchFamily="34" charset="0"/>
              <a:buAutoNum type="arabicPeriod"/>
            </a:pPr>
            <a:endParaRPr lang="en-US" sz="1800" dirty="0"/>
          </a:p>
          <a:p>
            <a:pPr marL="393700" indent="-342900">
              <a:buFont typeface="Arial" panose="020B0604020202020204" pitchFamily="34" charset="0"/>
              <a:buAutoNum type="arabicPeriod"/>
            </a:pPr>
            <a:r>
              <a:rPr lang="en-US" sz="1800" dirty="0"/>
              <a:t>Determine the audience for each story</a:t>
            </a:r>
          </a:p>
          <a:p>
            <a:pPr marL="393700" indent="-342900">
              <a:buFont typeface="Arial" panose="020B0604020202020204" pitchFamily="34" charset="0"/>
              <a:buAutoNum type="arabicPeriod"/>
            </a:pPr>
            <a:endParaRPr lang="en-US" sz="1800" dirty="0"/>
          </a:p>
          <a:p>
            <a:pPr marL="393700" indent="-342900">
              <a:buFont typeface="Arial" panose="020B0604020202020204" pitchFamily="34" charset="0"/>
              <a:buAutoNum type="arabicPeriod"/>
            </a:pPr>
            <a:r>
              <a:rPr lang="en-US" sz="1800" dirty="0"/>
              <a:t>Get it out while its still newsworthy</a:t>
            </a:r>
          </a:p>
        </p:txBody>
      </p:sp>
    </p:spTree>
    <p:extLst>
      <p:ext uri="{BB962C8B-B14F-4D97-AF65-F5344CB8AC3E}">
        <p14:creationId xmlns:p14="http://schemas.microsoft.com/office/powerpoint/2010/main" val="885746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0"/>
          <p:cNvSpPr txBox="1">
            <a:spLocks noGrp="1"/>
          </p:cNvSpPr>
          <p:nvPr>
            <p:ph type="title"/>
          </p:nvPr>
        </p:nvSpPr>
        <p:spPr>
          <a:xfrm>
            <a:off x="3423513" y="1809384"/>
            <a:ext cx="10515600" cy="3690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2F2F2"/>
              </a:buClr>
              <a:buSzPts val="9600"/>
              <a:buFont typeface="Raleway"/>
              <a:buNone/>
            </a:pPr>
            <a:r>
              <a:rPr lang="en-US" sz="7100" dirty="0"/>
              <a:t>Thank you.</a:t>
            </a:r>
            <a:endParaRPr sz="7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1"/>
          <p:cNvSpPr txBox="1">
            <a:spLocks noGrp="1"/>
          </p:cNvSpPr>
          <p:nvPr>
            <p:ph type="title"/>
          </p:nvPr>
        </p:nvSpPr>
        <p:spPr>
          <a:xfrm>
            <a:off x="0" y="1950580"/>
            <a:ext cx="12192000" cy="27849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2F2F2"/>
              </a:buClr>
              <a:buSzPts val="9600"/>
              <a:buFont typeface="Raleway"/>
              <a:buNone/>
            </a:pPr>
            <a:r>
              <a:rPr lang="en-US" sz="6000" dirty="0"/>
              <a:t>Branding 101</a:t>
            </a:r>
            <a:endParaRPr sz="6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0"/>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8" name="Google Shape;228;p30"/>
          <p:cNvSpPr txBox="1">
            <a:spLocks noGrp="1"/>
          </p:cNvSpPr>
          <p:nvPr>
            <p:ph type="title"/>
          </p:nvPr>
        </p:nvSpPr>
        <p:spPr>
          <a:xfrm>
            <a:off x="537530" y="147546"/>
            <a:ext cx="4804375" cy="127390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ct val="100000"/>
              <a:buFont typeface="Calibri"/>
              <a:buNone/>
            </a:pPr>
            <a:r>
              <a:rPr lang="en-US" sz="4400" dirty="0"/>
              <a:t>What is a Brand?</a:t>
            </a:r>
            <a:endParaRPr dirty="0"/>
          </a:p>
        </p:txBody>
      </p:sp>
      <p:sp>
        <p:nvSpPr>
          <p:cNvPr id="229" name="Google Shape;229;p30"/>
          <p:cNvSpPr/>
          <p:nvPr/>
        </p:nvSpPr>
        <p:spPr>
          <a:xfrm>
            <a:off x="654176" y="1453606"/>
            <a:ext cx="4496322" cy="45719"/>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0" name="Google Shape;230;p30"/>
          <p:cNvSpPr txBox="1">
            <a:spLocks noGrp="1"/>
          </p:cNvSpPr>
          <p:nvPr>
            <p:ph type="body" idx="1"/>
          </p:nvPr>
        </p:nvSpPr>
        <p:spPr>
          <a:xfrm>
            <a:off x="742718" y="2168902"/>
            <a:ext cx="2084458" cy="2520195"/>
          </a:xfrm>
          <a:prstGeom prst="rect">
            <a:avLst/>
          </a:prstGeom>
          <a:noFill/>
          <a:ln>
            <a:noFill/>
          </a:ln>
        </p:spPr>
        <p:txBody>
          <a:bodyPr spcFirstLastPara="1" wrap="square" lIns="91425" tIns="45700" rIns="91425" bIns="45700" anchor="t" anchorCtr="0">
            <a:noAutofit/>
          </a:bodyPr>
          <a:lstStyle/>
          <a:p>
            <a:pPr marL="50800" indent="0">
              <a:buNone/>
            </a:pPr>
            <a:r>
              <a:rPr lang="en-US" dirty="0"/>
              <a:t>Your </a:t>
            </a:r>
          </a:p>
          <a:p>
            <a:pPr marL="50800" indent="0">
              <a:buNone/>
            </a:pPr>
            <a:r>
              <a:rPr lang="en-US" dirty="0"/>
              <a:t>brand is </a:t>
            </a:r>
          </a:p>
          <a:p>
            <a:pPr marL="50800" indent="0">
              <a:buNone/>
            </a:pPr>
            <a:r>
              <a:rPr lang="en-US" dirty="0"/>
              <a:t>MORE than </a:t>
            </a:r>
          </a:p>
          <a:p>
            <a:pPr marL="50800" indent="0">
              <a:buNone/>
            </a:pPr>
            <a:r>
              <a:rPr lang="en-US" dirty="0"/>
              <a:t>your logo</a:t>
            </a:r>
          </a:p>
        </p:txBody>
      </p:sp>
      <p:pic>
        <p:nvPicPr>
          <p:cNvPr id="7" name="Picture 4" descr="Sonja Jacobson's Consumer Behavior Blog : The World's Top Brands: What It  Takes To Be a Strong Brand">
            <a:extLst>
              <a:ext uri="{FF2B5EF4-FFF2-40B4-BE49-F238E27FC236}">
                <a16:creationId xmlns:a16="http://schemas.microsoft.com/office/drawing/2014/main" id="{E16490AB-0B9E-4DD8-9FB4-A6910EC22D4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25240" y="1914626"/>
            <a:ext cx="8744664" cy="43723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4DC42-B3CF-4667-95B0-45F36287E66B}"/>
              </a:ext>
            </a:extLst>
          </p:cNvPr>
          <p:cNvSpPr>
            <a:spLocks noGrp="1"/>
          </p:cNvSpPr>
          <p:nvPr>
            <p:ph type="title"/>
          </p:nvPr>
        </p:nvSpPr>
        <p:spPr/>
        <p:txBody>
          <a:bodyPr/>
          <a:lstStyle/>
          <a:p>
            <a:r>
              <a:rPr lang="en-US" dirty="0"/>
              <a:t>What is a brand?</a:t>
            </a:r>
          </a:p>
        </p:txBody>
      </p:sp>
      <p:sp>
        <p:nvSpPr>
          <p:cNvPr id="3" name="Content Placeholder 2">
            <a:extLst>
              <a:ext uri="{FF2B5EF4-FFF2-40B4-BE49-F238E27FC236}">
                <a16:creationId xmlns:a16="http://schemas.microsoft.com/office/drawing/2014/main" id="{715EC358-8C60-4746-9150-A605037F1B6E}"/>
              </a:ext>
            </a:extLst>
          </p:cNvPr>
          <p:cNvSpPr>
            <a:spLocks noGrp="1"/>
          </p:cNvSpPr>
          <p:nvPr>
            <p:ph idx="1"/>
          </p:nvPr>
        </p:nvSpPr>
        <p:spPr>
          <a:xfrm>
            <a:off x="838200" y="1768938"/>
            <a:ext cx="10741090" cy="4589917"/>
          </a:xfrm>
        </p:spPr>
        <p:txBody>
          <a:bodyPr>
            <a:normAutofit lnSpcReduction="10000"/>
          </a:bodyPr>
          <a:lstStyle/>
          <a:p>
            <a:endParaRPr lang="en-US" sz="3600" dirty="0"/>
          </a:p>
          <a:p>
            <a:r>
              <a:rPr lang="en-US" sz="2600" dirty="0"/>
              <a:t>Your brand is an intangible feeling of many elements working together to tell your story and create a perception about your organization.</a:t>
            </a:r>
          </a:p>
          <a:p>
            <a:endParaRPr lang="en-US" dirty="0">
              <a:solidFill>
                <a:schemeClr val="bg1"/>
              </a:solidFill>
            </a:endParaRPr>
          </a:p>
          <a:p>
            <a:pPr marL="800100" lvl="1" indent="-342900">
              <a:buFont typeface="Wingdings" panose="05000000000000000000" pitchFamily="2" charset="2"/>
              <a:buChar char="ü"/>
            </a:pPr>
            <a:r>
              <a:rPr lang="en-US" dirty="0">
                <a:solidFill>
                  <a:schemeClr val="bg1"/>
                </a:solidFill>
              </a:rPr>
              <a:t>name</a:t>
            </a:r>
          </a:p>
          <a:p>
            <a:pPr marL="800100" lvl="1" indent="-342900">
              <a:buFont typeface="Wingdings" panose="05000000000000000000" pitchFamily="2" charset="2"/>
              <a:buChar char="ü"/>
            </a:pPr>
            <a:r>
              <a:rPr lang="en-US" dirty="0">
                <a:solidFill>
                  <a:schemeClr val="bg1"/>
                </a:solidFill>
              </a:rPr>
              <a:t>logos </a:t>
            </a:r>
          </a:p>
          <a:p>
            <a:pPr marL="800100" lvl="1" indent="-342900">
              <a:buFont typeface="Wingdings" panose="05000000000000000000" pitchFamily="2" charset="2"/>
              <a:buChar char="ü"/>
            </a:pPr>
            <a:r>
              <a:rPr lang="en-US" dirty="0">
                <a:solidFill>
                  <a:schemeClr val="bg1"/>
                </a:solidFill>
              </a:rPr>
              <a:t>messages </a:t>
            </a:r>
          </a:p>
          <a:p>
            <a:pPr marL="800100" lvl="1" indent="-342900">
              <a:buFont typeface="Wingdings" panose="05000000000000000000" pitchFamily="2" charset="2"/>
              <a:buChar char="ü"/>
            </a:pPr>
            <a:r>
              <a:rPr lang="en-US" dirty="0">
                <a:solidFill>
                  <a:schemeClr val="bg1"/>
                </a:solidFill>
              </a:rPr>
              <a:t>images</a:t>
            </a:r>
          </a:p>
          <a:p>
            <a:pPr marL="800100" lvl="1" indent="-342900">
              <a:buFont typeface="Wingdings" panose="05000000000000000000" pitchFamily="2" charset="2"/>
              <a:buChar char="ü"/>
            </a:pPr>
            <a:r>
              <a:rPr lang="en-US" dirty="0">
                <a:solidFill>
                  <a:schemeClr val="bg1"/>
                </a:solidFill>
              </a:rPr>
              <a:t>colors</a:t>
            </a:r>
          </a:p>
          <a:p>
            <a:pPr marL="800100" lvl="1" indent="-342900">
              <a:buFont typeface="Wingdings" panose="05000000000000000000" pitchFamily="2" charset="2"/>
              <a:buChar char="ü"/>
            </a:pPr>
            <a:r>
              <a:rPr lang="en-US" dirty="0">
                <a:solidFill>
                  <a:schemeClr val="bg1"/>
                </a:solidFill>
              </a:rPr>
              <a:t>textures </a:t>
            </a:r>
          </a:p>
          <a:p>
            <a:pPr marL="800100" lvl="1" indent="-342900">
              <a:buFont typeface="Wingdings" panose="05000000000000000000" pitchFamily="2" charset="2"/>
              <a:buChar char="ü"/>
            </a:pPr>
            <a:r>
              <a:rPr lang="en-US" dirty="0">
                <a:solidFill>
                  <a:schemeClr val="bg1"/>
                </a:solidFill>
              </a:rPr>
              <a:t>typestyles </a:t>
            </a:r>
          </a:p>
        </p:txBody>
      </p:sp>
      <p:sp>
        <p:nvSpPr>
          <p:cNvPr id="5" name="TextBox 4">
            <a:extLst>
              <a:ext uri="{FF2B5EF4-FFF2-40B4-BE49-F238E27FC236}">
                <a16:creationId xmlns:a16="http://schemas.microsoft.com/office/drawing/2014/main" id="{AEA99333-2DB9-473A-9134-19E15BFE0745}"/>
              </a:ext>
            </a:extLst>
          </p:cNvPr>
          <p:cNvSpPr txBox="1"/>
          <p:nvPr/>
        </p:nvSpPr>
        <p:spPr>
          <a:xfrm>
            <a:off x="4110606" y="3640822"/>
            <a:ext cx="5931016" cy="2677656"/>
          </a:xfrm>
          <a:prstGeom prst="rect">
            <a:avLst/>
          </a:prstGeom>
          <a:noFill/>
        </p:spPr>
        <p:txBody>
          <a:bodyPr wrap="square" rtlCol="0">
            <a:spAutoFit/>
          </a:bodyPr>
          <a:lstStyle/>
          <a:p>
            <a:pPr marL="800100" lvl="1" indent="-342900">
              <a:buFont typeface="Wingdings" panose="05000000000000000000" pitchFamily="2" charset="2"/>
              <a:buChar char="ü"/>
            </a:pPr>
            <a:r>
              <a:rPr lang="en-US" sz="2400" dirty="0">
                <a:solidFill>
                  <a:schemeClr val="bg1"/>
                </a:solidFill>
              </a:rPr>
              <a:t>symbols </a:t>
            </a:r>
          </a:p>
          <a:p>
            <a:pPr marL="800100" lvl="1" indent="-342900">
              <a:buFont typeface="Wingdings" panose="05000000000000000000" pitchFamily="2" charset="2"/>
              <a:buChar char="ü"/>
            </a:pPr>
            <a:r>
              <a:rPr lang="en-US" sz="2400" dirty="0">
                <a:solidFill>
                  <a:schemeClr val="bg1"/>
                </a:solidFill>
              </a:rPr>
              <a:t>sounds</a:t>
            </a:r>
          </a:p>
          <a:p>
            <a:pPr marL="800100" lvl="1" indent="-342900">
              <a:buFont typeface="Wingdings" panose="05000000000000000000" pitchFamily="2" charset="2"/>
              <a:buChar char="ü"/>
            </a:pPr>
            <a:r>
              <a:rPr lang="en-US" sz="2400" dirty="0">
                <a:solidFill>
                  <a:schemeClr val="bg1"/>
                </a:solidFill>
              </a:rPr>
              <a:t>advertising</a:t>
            </a:r>
          </a:p>
          <a:p>
            <a:pPr marL="800100" lvl="1" indent="-342900">
              <a:buFont typeface="Wingdings" panose="05000000000000000000" pitchFamily="2" charset="2"/>
              <a:buChar char="ü"/>
            </a:pPr>
            <a:r>
              <a:rPr lang="en-US" sz="2400" dirty="0">
                <a:solidFill>
                  <a:schemeClr val="bg1"/>
                </a:solidFill>
              </a:rPr>
              <a:t>experiences</a:t>
            </a:r>
          </a:p>
          <a:p>
            <a:pPr marL="800100" lvl="1" indent="-342900">
              <a:buFont typeface="Wingdings" panose="05000000000000000000" pitchFamily="2" charset="2"/>
              <a:buChar char="ü"/>
            </a:pPr>
            <a:r>
              <a:rPr lang="en-US" sz="2400" dirty="0">
                <a:solidFill>
                  <a:schemeClr val="bg1"/>
                </a:solidFill>
              </a:rPr>
              <a:t>reputation</a:t>
            </a:r>
          </a:p>
          <a:p>
            <a:pPr marL="800100" lvl="1" indent="-342900">
              <a:buFont typeface="Wingdings" panose="05000000000000000000" pitchFamily="2" charset="2"/>
              <a:buChar char="ü"/>
            </a:pPr>
            <a:r>
              <a:rPr lang="en-US" sz="2400" dirty="0">
                <a:solidFill>
                  <a:schemeClr val="bg1"/>
                </a:solidFill>
              </a:rPr>
              <a:t>reviews</a:t>
            </a:r>
          </a:p>
          <a:p>
            <a:pPr marL="800100" lvl="1" indent="-342900">
              <a:buFont typeface="Wingdings" panose="05000000000000000000" pitchFamily="2" charset="2"/>
              <a:buChar char="ü"/>
            </a:pPr>
            <a:r>
              <a:rPr lang="en-US" sz="2400" dirty="0">
                <a:solidFill>
                  <a:schemeClr val="bg1"/>
                </a:solidFill>
              </a:rPr>
              <a:t>word or mouth</a:t>
            </a:r>
          </a:p>
        </p:txBody>
      </p:sp>
    </p:spTree>
    <p:extLst>
      <p:ext uri="{BB962C8B-B14F-4D97-AF65-F5344CB8AC3E}">
        <p14:creationId xmlns:p14="http://schemas.microsoft.com/office/powerpoint/2010/main" val="1469160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4" name="Google Shape;302;p39">
            <a:extLst>
              <a:ext uri="{FF2B5EF4-FFF2-40B4-BE49-F238E27FC236}">
                <a16:creationId xmlns:a16="http://schemas.microsoft.com/office/drawing/2014/main" id="{EDBE07F3-1269-4A90-9DDC-30107ECCBDD3}"/>
              </a:ext>
            </a:extLst>
          </p:cNvPr>
          <p:cNvSpPr txBox="1">
            <a:spLocks/>
          </p:cNvSpPr>
          <p:nvPr/>
        </p:nvSpPr>
        <p:spPr>
          <a:xfrm>
            <a:off x="1281774" y="1505987"/>
            <a:ext cx="10515600" cy="3690600"/>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9600" b="1" kern="1200">
                <a:solidFill>
                  <a:schemeClr val="bg1">
                    <a:lumMod val="95000"/>
                  </a:schemeClr>
                </a:solidFill>
                <a:latin typeface="Raleway" pitchFamily="2" charset="77"/>
                <a:ea typeface="+mj-ea"/>
                <a:cs typeface="+mj-cs"/>
              </a:defRPr>
            </a:lvl1pPr>
          </a:lstStyle>
          <a:p>
            <a:pPr>
              <a:spcBef>
                <a:spcPts val="0"/>
              </a:spcBef>
              <a:buClr>
                <a:srgbClr val="F2F2F2"/>
              </a:buClr>
              <a:buSzPts val="9600"/>
              <a:buFont typeface="Raleway"/>
              <a:buNone/>
            </a:pPr>
            <a:r>
              <a:rPr lang="en-US" sz="6200" dirty="0"/>
              <a:t>Building a Brand Identity</a:t>
            </a:r>
          </a:p>
        </p:txBody>
      </p:sp>
    </p:spTree>
    <p:extLst>
      <p:ext uri="{BB962C8B-B14F-4D97-AF65-F5344CB8AC3E}">
        <p14:creationId xmlns:p14="http://schemas.microsoft.com/office/powerpoint/2010/main" val="3038141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9"/>
          <p:cNvSpPr txBox="1">
            <a:spLocks noGrp="1"/>
          </p:cNvSpPr>
          <p:nvPr>
            <p:ph type="title"/>
          </p:nvPr>
        </p:nvSpPr>
        <p:spPr>
          <a:xfrm>
            <a:off x="499995" y="1607963"/>
            <a:ext cx="11161800" cy="709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2F2F2"/>
              </a:buClr>
              <a:buSzPts val="5400"/>
              <a:buFont typeface="Raleway"/>
              <a:buNone/>
            </a:pPr>
            <a:r>
              <a:rPr lang="en-US" sz="4900" dirty="0"/>
              <a:t>Building a Brand Identity</a:t>
            </a:r>
            <a:endParaRPr sz="4900" dirty="0"/>
          </a:p>
        </p:txBody>
      </p:sp>
      <p:sp>
        <p:nvSpPr>
          <p:cNvPr id="222" name="Google Shape;222;p29"/>
          <p:cNvSpPr txBox="1">
            <a:spLocks noGrp="1"/>
          </p:cNvSpPr>
          <p:nvPr>
            <p:ph type="body" idx="1"/>
          </p:nvPr>
        </p:nvSpPr>
        <p:spPr>
          <a:xfrm>
            <a:off x="499996" y="2705621"/>
            <a:ext cx="6778259" cy="3722887"/>
          </a:xfrm>
          <a:prstGeom prst="rect">
            <a:avLst/>
          </a:prstGeom>
          <a:noFill/>
          <a:ln>
            <a:noFill/>
          </a:ln>
        </p:spPr>
        <p:txBody>
          <a:bodyPr spcFirstLastPara="1" wrap="square" lIns="91425" tIns="45700" rIns="91425" bIns="45700" anchor="t" anchorCtr="0">
            <a:normAutofit fontScale="32500" lnSpcReduction="20000"/>
          </a:bodyPr>
          <a:lstStyle/>
          <a:p>
            <a:pPr>
              <a:lnSpc>
                <a:spcPct val="120000"/>
              </a:lnSpc>
              <a:spcBef>
                <a:spcPts val="0"/>
              </a:spcBef>
            </a:pPr>
            <a:r>
              <a:rPr lang="en-US" sz="6200" dirty="0"/>
              <a:t>Brand Identity: Much like individuals, organizations have their own personality and unique characteristics.</a:t>
            </a:r>
          </a:p>
          <a:p>
            <a:pPr>
              <a:lnSpc>
                <a:spcPct val="120000"/>
              </a:lnSpc>
              <a:spcBef>
                <a:spcPts val="0"/>
              </a:spcBef>
            </a:pPr>
            <a:endParaRPr lang="en-US" sz="6200" dirty="0"/>
          </a:p>
          <a:p>
            <a:pPr>
              <a:lnSpc>
                <a:spcPct val="120000"/>
              </a:lnSpc>
              <a:spcBef>
                <a:spcPts val="0"/>
              </a:spcBef>
            </a:pPr>
            <a:r>
              <a:rPr lang="en-US" sz="6200" dirty="0"/>
              <a:t>These “personas” are created and shaped by perceptions, assumptions, hearsay, and actual experiences.</a:t>
            </a:r>
          </a:p>
          <a:p>
            <a:pPr>
              <a:lnSpc>
                <a:spcPct val="120000"/>
              </a:lnSpc>
              <a:spcBef>
                <a:spcPts val="0"/>
              </a:spcBef>
            </a:pPr>
            <a:endParaRPr lang="en-US" sz="6200" dirty="0"/>
          </a:p>
          <a:p>
            <a:pPr>
              <a:lnSpc>
                <a:spcPct val="120000"/>
              </a:lnSpc>
              <a:spcBef>
                <a:spcPts val="0"/>
              </a:spcBef>
            </a:pPr>
            <a:r>
              <a:rPr lang="en-US" sz="6200" dirty="0"/>
              <a:t>“Your brand is what other people say about you (in social media) or when you’re not in the room.” (Jeff Bezos, Amazon)</a:t>
            </a:r>
          </a:p>
          <a:p>
            <a:pPr marL="0" lvl="0" indent="0" algn="l" rtl="0">
              <a:lnSpc>
                <a:spcPct val="90000"/>
              </a:lnSpc>
              <a:spcBef>
                <a:spcPts val="1000"/>
              </a:spcBef>
              <a:spcAft>
                <a:spcPts val="1600"/>
              </a:spcAft>
              <a:buClr>
                <a:srgbClr val="F2F2F2"/>
              </a:buClr>
              <a:buSzPct val="141176"/>
              <a:buNone/>
            </a:pPr>
            <a:endParaRPr dirty="0"/>
          </a:p>
        </p:txBody>
      </p:sp>
      <p:pic>
        <p:nvPicPr>
          <p:cNvPr id="4" name="Picture 3">
            <a:extLst>
              <a:ext uri="{FF2B5EF4-FFF2-40B4-BE49-F238E27FC236}">
                <a16:creationId xmlns:a16="http://schemas.microsoft.com/office/drawing/2014/main" id="{896CDF54-0849-46C8-8EC4-A2B6FDE24B17}"/>
              </a:ext>
            </a:extLst>
          </p:cNvPr>
          <p:cNvPicPr>
            <a:picLocks noChangeAspect="1"/>
          </p:cNvPicPr>
          <p:nvPr/>
        </p:nvPicPr>
        <p:blipFill>
          <a:blip r:embed="rId3"/>
          <a:stretch>
            <a:fillRect/>
          </a:stretch>
        </p:blipFill>
        <p:spPr>
          <a:xfrm>
            <a:off x="7444231" y="2845749"/>
            <a:ext cx="4506653" cy="3202096"/>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9"/>
          <p:cNvSpPr txBox="1">
            <a:spLocks noGrp="1"/>
          </p:cNvSpPr>
          <p:nvPr>
            <p:ph type="title"/>
          </p:nvPr>
        </p:nvSpPr>
        <p:spPr>
          <a:xfrm>
            <a:off x="499995" y="1607963"/>
            <a:ext cx="11161800" cy="709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2F2F2"/>
              </a:buClr>
              <a:buSzPts val="5400"/>
              <a:buFont typeface="Raleway"/>
              <a:buNone/>
            </a:pPr>
            <a:r>
              <a:rPr lang="en-US" sz="4900" dirty="0"/>
              <a:t>Creating your Brand Story</a:t>
            </a:r>
            <a:endParaRPr sz="4900" dirty="0"/>
          </a:p>
        </p:txBody>
      </p:sp>
      <p:sp>
        <p:nvSpPr>
          <p:cNvPr id="222" name="Google Shape;222;p29"/>
          <p:cNvSpPr txBox="1">
            <a:spLocks noGrp="1"/>
          </p:cNvSpPr>
          <p:nvPr>
            <p:ph type="body" idx="1"/>
          </p:nvPr>
        </p:nvSpPr>
        <p:spPr>
          <a:xfrm>
            <a:off x="665017" y="2410691"/>
            <a:ext cx="10211687" cy="4073235"/>
          </a:xfrm>
          <a:prstGeom prst="rect">
            <a:avLst/>
          </a:prstGeom>
          <a:noFill/>
          <a:ln>
            <a:noFill/>
          </a:ln>
        </p:spPr>
        <p:txBody>
          <a:bodyPr spcFirstLastPara="1" wrap="square" lIns="91425" tIns="45700" rIns="91425" bIns="45700" anchor="t" anchorCtr="0">
            <a:normAutofit fontScale="55000" lnSpcReduction="20000"/>
          </a:bodyPr>
          <a:lstStyle/>
          <a:p>
            <a:r>
              <a:rPr lang="en-US" sz="2900" dirty="0">
                <a:latin typeface="Raleway" pitchFamily="2" charset="0"/>
              </a:rPr>
              <a:t>Reflects your brand personality</a:t>
            </a:r>
          </a:p>
          <a:p>
            <a:pPr marL="571500" lvl="1" indent="0">
              <a:buNone/>
            </a:pPr>
            <a:r>
              <a:rPr lang="en-US" sz="2900" dirty="0">
                <a:latin typeface="Raleway" pitchFamily="2" charset="0"/>
              </a:rPr>
              <a:t>	Who you are and what you offer</a:t>
            </a:r>
          </a:p>
          <a:p>
            <a:r>
              <a:rPr lang="en-US" sz="2900" dirty="0">
                <a:latin typeface="Raleway" pitchFamily="2" charset="0"/>
              </a:rPr>
              <a:t>Consistent the mission and vision of your organization</a:t>
            </a:r>
          </a:p>
          <a:p>
            <a:r>
              <a:rPr lang="en-US" sz="2900" dirty="0">
                <a:latin typeface="Raleway" pitchFamily="2" charset="0"/>
              </a:rPr>
              <a:t>Amplifies your unique value proposition (differentiation)</a:t>
            </a:r>
          </a:p>
          <a:p>
            <a:pPr marL="571500" lvl="1" indent="0">
              <a:buNone/>
            </a:pPr>
            <a:r>
              <a:rPr lang="en-US" sz="2900" dirty="0">
                <a:latin typeface="Raleway" pitchFamily="2" charset="0"/>
              </a:rPr>
              <a:t>	Why your audience cares</a:t>
            </a:r>
          </a:p>
          <a:p>
            <a:pPr marL="571500" lvl="1" indent="0">
              <a:buNone/>
            </a:pPr>
            <a:r>
              <a:rPr lang="en-US" sz="2900" dirty="0">
                <a:latin typeface="Raleway" pitchFamily="2" charset="0"/>
              </a:rPr>
              <a:t>	What makes your brand different</a:t>
            </a:r>
          </a:p>
          <a:p>
            <a:pPr marL="571500" lvl="1" indent="0">
              <a:buNone/>
            </a:pPr>
            <a:r>
              <a:rPr lang="en-US" sz="2900" dirty="0">
                <a:latin typeface="Raleway" pitchFamily="2" charset="0"/>
              </a:rPr>
              <a:t>	What problem does your brand solves</a:t>
            </a:r>
          </a:p>
          <a:p>
            <a:r>
              <a:rPr lang="en-US" sz="2900" dirty="0">
                <a:latin typeface="Raleway" pitchFamily="2" charset="0"/>
              </a:rPr>
              <a:t>Connects with your audience on an emotional level</a:t>
            </a:r>
          </a:p>
          <a:p>
            <a:pPr marL="571500" lvl="1" indent="0">
              <a:buNone/>
            </a:pPr>
            <a:r>
              <a:rPr lang="en-US" sz="2900" dirty="0">
                <a:latin typeface="Raleway" pitchFamily="2" charset="0"/>
              </a:rPr>
              <a:t>	How does your product transform your audiences’ life</a:t>
            </a:r>
          </a:p>
          <a:p>
            <a:pPr marL="571500" lvl="1" indent="0">
              <a:buNone/>
            </a:pPr>
            <a:r>
              <a:rPr lang="en-US" sz="2900" dirty="0">
                <a:latin typeface="Raleway" pitchFamily="2" charset="0"/>
              </a:rPr>
              <a:t>	How does your product make them feel</a:t>
            </a:r>
          </a:p>
          <a:p>
            <a:pPr marL="571500" lvl="1" indent="0">
              <a:buNone/>
            </a:pPr>
            <a:r>
              <a:rPr lang="en-US" sz="2900" dirty="0">
                <a:latin typeface="Raleway" pitchFamily="2" charset="0"/>
              </a:rPr>
              <a:t>	How are you building relationships, providing a sense of belonging and creating loyalty</a:t>
            </a:r>
          </a:p>
          <a:p>
            <a:pPr marL="0" lvl="0" indent="0" algn="l" rtl="0">
              <a:lnSpc>
                <a:spcPct val="90000"/>
              </a:lnSpc>
              <a:spcBef>
                <a:spcPts val="1000"/>
              </a:spcBef>
              <a:spcAft>
                <a:spcPts val="1600"/>
              </a:spcAft>
              <a:buClr>
                <a:srgbClr val="F2F2F2"/>
              </a:buClr>
              <a:buSzPct val="141176"/>
              <a:buNone/>
            </a:pPr>
            <a:endParaRPr dirty="0"/>
          </a:p>
        </p:txBody>
      </p:sp>
    </p:spTree>
    <p:extLst>
      <p:ext uri="{BB962C8B-B14F-4D97-AF65-F5344CB8AC3E}">
        <p14:creationId xmlns:p14="http://schemas.microsoft.com/office/powerpoint/2010/main" val="715693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9"/>
          <p:cNvSpPr txBox="1">
            <a:spLocks noGrp="1"/>
          </p:cNvSpPr>
          <p:nvPr>
            <p:ph type="title"/>
          </p:nvPr>
        </p:nvSpPr>
        <p:spPr>
          <a:xfrm>
            <a:off x="499995" y="1607963"/>
            <a:ext cx="11161800" cy="709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2F2F2"/>
              </a:buClr>
              <a:buSzPts val="5400"/>
              <a:buFont typeface="Raleway"/>
              <a:buNone/>
            </a:pPr>
            <a:r>
              <a:rPr lang="en-US" sz="4900" dirty="0"/>
              <a:t>Consistency is Critical</a:t>
            </a:r>
            <a:endParaRPr sz="4900" dirty="0"/>
          </a:p>
        </p:txBody>
      </p:sp>
      <p:sp>
        <p:nvSpPr>
          <p:cNvPr id="222" name="Google Shape;222;p29"/>
          <p:cNvSpPr txBox="1">
            <a:spLocks noGrp="1"/>
          </p:cNvSpPr>
          <p:nvPr>
            <p:ph type="body" idx="1"/>
          </p:nvPr>
        </p:nvSpPr>
        <p:spPr>
          <a:xfrm>
            <a:off x="665017" y="2410692"/>
            <a:ext cx="10211687" cy="2438400"/>
          </a:xfrm>
          <a:prstGeom prst="rect">
            <a:avLst/>
          </a:prstGeom>
          <a:noFill/>
          <a:ln>
            <a:noFill/>
          </a:ln>
        </p:spPr>
        <p:txBody>
          <a:bodyPr spcFirstLastPara="1" wrap="square" lIns="91425" tIns="45700" rIns="91425" bIns="45700" anchor="t" anchorCtr="0">
            <a:normAutofit fontScale="92500" lnSpcReduction="10000"/>
          </a:bodyPr>
          <a:lstStyle/>
          <a:p>
            <a:r>
              <a:rPr lang="en-US" sz="2600" dirty="0">
                <a:latin typeface="Raleway" pitchFamily="2" charset="0"/>
              </a:rPr>
              <a:t>Strong brands are consistent across all platforms</a:t>
            </a:r>
          </a:p>
          <a:p>
            <a:r>
              <a:rPr lang="en-US" sz="2600" dirty="0">
                <a:latin typeface="Raleway" pitchFamily="2" charset="0"/>
              </a:rPr>
              <a:t>Every element works together to create consistent experiences</a:t>
            </a:r>
          </a:p>
          <a:p>
            <a:r>
              <a:rPr lang="en-US" sz="2600" dirty="0">
                <a:latin typeface="Raleway" pitchFamily="2" charset="0"/>
              </a:rPr>
              <a:t>Consistency creates synergy and increases confidence</a:t>
            </a:r>
          </a:p>
          <a:p>
            <a:r>
              <a:rPr lang="en-US" sz="2600" dirty="0">
                <a:latin typeface="Raleway" pitchFamily="2" charset="0"/>
              </a:rPr>
              <a:t>Branding is a long-term effort of discipline</a:t>
            </a:r>
          </a:p>
          <a:p>
            <a:pPr lvl="1"/>
            <a:r>
              <a:rPr lang="en-US" sz="2600" dirty="0">
                <a:latin typeface="Raleway" pitchFamily="2" charset="0"/>
              </a:rPr>
              <a:t>Results - increased awareness, value, trust and loyalty</a:t>
            </a:r>
          </a:p>
          <a:p>
            <a:pPr marL="0" lvl="0" indent="0" algn="l" rtl="0">
              <a:lnSpc>
                <a:spcPct val="90000"/>
              </a:lnSpc>
              <a:spcBef>
                <a:spcPts val="1000"/>
              </a:spcBef>
              <a:spcAft>
                <a:spcPts val="1600"/>
              </a:spcAft>
              <a:buClr>
                <a:srgbClr val="F2F2F2"/>
              </a:buClr>
              <a:buSzPct val="141176"/>
              <a:buNone/>
            </a:pPr>
            <a:endParaRPr dirty="0"/>
          </a:p>
        </p:txBody>
      </p:sp>
      <p:pic>
        <p:nvPicPr>
          <p:cNvPr id="4" name="Picture 2" descr="coke-logo | HIA-LI">
            <a:extLst>
              <a:ext uri="{FF2B5EF4-FFF2-40B4-BE49-F238E27FC236}">
                <a16:creationId xmlns:a16="http://schemas.microsoft.com/office/drawing/2014/main" id="{FE47E303-1D94-40F9-AC37-64583B3475D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2852" y="5429604"/>
            <a:ext cx="926561" cy="9265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tarbucks Reports Q3 Fiscal 2019 Results | Vending Market Watch">
            <a:extLst>
              <a:ext uri="{FF2B5EF4-FFF2-40B4-BE49-F238E27FC236}">
                <a16:creationId xmlns:a16="http://schemas.microsoft.com/office/drawing/2014/main" id="{65945E68-E742-40C3-9CA6-AA3B8830C8B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80230" y="5077921"/>
            <a:ext cx="1898456" cy="15202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The Apple logo is (probably) going to start looking a little different |  Creative Bloq">
            <a:extLst>
              <a:ext uri="{FF2B5EF4-FFF2-40B4-BE49-F238E27FC236}">
                <a16:creationId xmlns:a16="http://schemas.microsoft.com/office/drawing/2014/main" id="{1D01D536-6E77-4096-9018-17F1140563A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47083" y="5250037"/>
            <a:ext cx="1896404" cy="10671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McDonald's Logo and Tagline - Owner - Founder - Headquarter">
            <a:extLst>
              <a:ext uri="{FF2B5EF4-FFF2-40B4-BE49-F238E27FC236}">
                <a16:creationId xmlns:a16="http://schemas.microsoft.com/office/drawing/2014/main" id="{0949AF5C-6087-4FD3-98B9-E36D528F74C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709104" y="5304493"/>
            <a:ext cx="1399237" cy="10671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Disney Logo | Disney logo, Disney sticker, Logos">
            <a:extLst>
              <a:ext uri="{FF2B5EF4-FFF2-40B4-BE49-F238E27FC236}">
                <a16:creationId xmlns:a16="http://schemas.microsoft.com/office/drawing/2014/main" id="{0271B60D-D27E-4420-8E4D-24D1CBFBC12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972891" y="5509486"/>
            <a:ext cx="1743389" cy="8302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Nike Logo PNG Image | Nike logo, Nike, Nike logo wallpapers">
            <a:extLst>
              <a:ext uri="{FF2B5EF4-FFF2-40B4-BE49-F238E27FC236}">
                <a16:creationId xmlns:a16="http://schemas.microsoft.com/office/drawing/2014/main" id="{BB2685F6-8BFB-4BB6-82A7-AC3415143DAE}"/>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288355" y="5727149"/>
            <a:ext cx="1495799" cy="590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228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9"/>
          <p:cNvSpPr txBox="1">
            <a:spLocks noGrp="1"/>
          </p:cNvSpPr>
          <p:nvPr>
            <p:ph type="title"/>
          </p:nvPr>
        </p:nvSpPr>
        <p:spPr>
          <a:xfrm>
            <a:off x="499995" y="1607963"/>
            <a:ext cx="11161800" cy="709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2F2F2"/>
              </a:buClr>
              <a:buSzPts val="5400"/>
              <a:buFont typeface="Raleway"/>
              <a:buNone/>
            </a:pPr>
            <a:r>
              <a:rPr lang="en-US" sz="4900" dirty="0"/>
              <a:t>Steps to Building Your Brand</a:t>
            </a:r>
            <a:endParaRPr sz="4900" dirty="0"/>
          </a:p>
        </p:txBody>
      </p:sp>
      <p:sp>
        <p:nvSpPr>
          <p:cNvPr id="222" name="Google Shape;222;p29"/>
          <p:cNvSpPr txBox="1">
            <a:spLocks noGrp="1"/>
          </p:cNvSpPr>
          <p:nvPr>
            <p:ph type="body" idx="1"/>
          </p:nvPr>
        </p:nvSpPr>
        <p:spPr>
          <a:xfrm>
            <a:off x="1615130" y="2581565"/>
            <a:ext cx="10211687" cy="4267199"/>
          </a:xfrm>
          <a:prstGeom prst="rect">
            <a:avLst/>
          </a:prstGeom>
          <a:noFill/>
          <a:ln>
            <a:noFill/>
          </a:ln>
        </p:spPr>
        <p:txBody>
          <a:bodyPr spcFirstLastPara="1" wrap="square" lIns="91425" tIns="45700" rIns="91425" bIns="45700" anchor="t" anchorCtr="0">
            <a:normAutofit/>
          </a:bodyPr>
          <a:lstStyle/>
          <a:p>
            <a:pPr marL="457200" indent="-457200">
              <a:buFont typeface="+mj-lt"/>
              <a:buAutoNum type="arabicPeriod"/>
            </a:pPr>
            <a:r>
              <a:rPr lang="en-US" sz="1800" dirty="0"/>
              <a:t>     Determine your audience</a:t>
            </a:r>
          </a:p>
          <a:p>
            <a:pPr marL="457200" indent="-457200">
              <a:buFont typeface="+mj-lt"/>
              <a:buAutoNum type="arabicPeriod"/>
            </a:pPr>
            <a:r>
              <a:rPr lang="en-US" sz="1800" dirty="0"/>
              <a:t>     Define your mission </a:t>
            </a:r>
          </a:p>
          <a:p>
            <a:pPr marL="457200" indent="-457200">
              <a:buFont typeface="+mj-lt"/>
              <a:buAutoNum type="arabicPeriod"/>
            </a:pPr>
            <a:r>
              <a:rPr lang="en-US" sz="1800" dirty="0"/>
              <a:t>     Research your competitors</a:t>
            </a:r>
          </a:p>
          <a:p>
            <a:pPr marL="457200" indent="-457200">
              <a:buFont typeface="+mj-lt"/>
              <a:buAutoNum type="arabicPeriod"/>
            </a:pPr>
            <a:r>
              <a:rPr lang="en-US" sz="1800" dirty="0"/>
              <a:t>     Determine what differentiates your brand</a:t>
            </a:r>
          </a:p>
          <a:p>
            <a:pPr marL="457200" indent="-457200">
              <a:buFont typeface="+mj-lt"/>
              <a:buAutoNum type="arabicPeriod"/>
            </a:pPr>
            <a:r>
              <a:rPr lang="en-US" sz="1800" dirty="0"/>
              <a:t>     Develop your brand identity and persona</a:t>
            </a:r>
          </a:p>
          <a:p>
            <a:pPr marL="457200" indent="-457200">
              <a:buFont typeface="+mj-lt"/>
              <a:buAutoNum type="arabicPeriod"/>
            </a:pPr>
            <a:r>
              <a:rPr lang="en-US" sz="1800" dirty="0"/>
              <a:t>     Create your brand story and messaging</a:t>
            </a:r>
          </a:p>
          <a:p>
            <a:pPr marL="457200" indent="-457200">
              <a:buFont typeface="+mj-lt"/>
              <a:buAutoNum type="arabicPeriod"/>
            </a:pPr>
            <a:r>
              <a:rPr lang="en-US" sz="1800" dirty="0"/>
              <a:t>     Create your visual brand identity </a:t>
            </a:r>
          </a:p>
          <a:p>
            <a:pPr marL="457200" indent="-457200">
              <a:buFont typeface="+mj-lt"/>
              <a:buAutoNum type="arabicPeriod"/>
            </a:pPr>
            <a:r>
              <a:rPr lang="en-US" sz="1800" dirty="0"/>
              <a:t>     Integrate your brand elements across all aspects of your business</a:t>
            </a:r>
          </a:p>
          <a:p>
            <a:pPr marL="457200" indent="-457200">
              <a:buFont typeface="+mj-lt"/>
              <a:buAutoNum type="arabicPeriod"/>
            </a:pPr>
            <a:r>
              <a:rPr lang="en-US" sz="1800" dirty="0"/>
              <a:t>     Be consistent</a:t>
            </a:r>
          </a:p>
          <a:p>
            <a:pPr marL="457200" indent="-457200">
              <a:buFont typeface="+mj-lt"/>
              <a:buAutoNum type="arabicPeriod"/>
            </a:pPr>
            <a:r>
              <a:rPr lang="en-US" sz="1800" dirty="0"/>
              <a:t>     Engage with audience to create brand ambassadors</a:t>
            </a:r>
          </a:p>
          <a:p>
            <a:pPr marL="0" lvl="0" indent="0" algn="l" rtl="0">
              <a:lnSpc>
                <a:spcPct val="90000"/>
              </a:lnSpc>
              <a:spcBef>
                <a:spcPts val="1000"/>
              </a:spcBef>
              <a:spcAft>
                <a:spcPts val="1600"/>
              </a:spcAft>
              <a:buClr>
                <a:srgbClr val="F2F2F2"/>
              </a:buClr>
              <a:buSzPct val="141176"/>
              <a:buNone/>
            </a:pPr>
            <a:endParaRPr dirty="0"/>
          </a:p>
        </p:txBody>
      </p:sp>
    </p:spTree>
    <p:extLst>
      <p:ext uri="{BB962C8B-B14F-4D97-AF65-F5344CB8AC3E}">
        <p14:creationId xmlns:p14="http://schemas.microsoft.com/office/powerpoint/2010/main" val="1145732008"/>
      </p:ext>
    </p:extLst>
  </p:cSld>
  <p:clrMapOvr>
    <a:masterClrMapping/>
  </p:clrMapOvr>
</p:sld>
</file>

<file path=ppt/theme/theme1.xml><?xml version="1.0" encoding="utf-8"?>
<a:theme xmlns:a="http://schemas.openxmlformats.org/drawingml/2006/main" name="Master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9927</TotalTime>
  <Words>602</Words>
  <Application>Microsoft Office PowerPoint</Application>
  <PresentationFormat>Widescreen</PresentationFormat>
  <Paragraphs>98</Paragraphs>
  <Slides>17</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Raleway</vt:lpstr>
      <vt:lpstr>Wingdings</vt:lpstr>
      <vt:lpstr>Master 1</vt:lpstr>
      <vt:lpstr>TCU Visibility Project Proposal</vt:lpstr>
      <vt:lpstr>Branding 101</vt:lpstr>
      <vt:lpstr>What is a Brand?</vt:lpstr>
      <vt:lpstr>What is a brand?</vt:lpstr>
      <vt:lpstr>PowerPoint Presentation</vt:lpstr>
      <vt:lpstr>Building a Brand Identity</vt:lpstr>
      <vt:lpstr>Creating your Brand Story</vt:lpstr>
      <vt:lpstr>Consistency is Critical</vt:lpstr>
      <vt:lpstr>Steps to Building Your Brand</vt:lpstr>
      <vt:lpstr>Case Study:</vt:lpstr>
      <vt:lpstr>Case Study – NHSC</vt:lpstr>
      <vt:lpstr>Case Study – NHSC</vt:lpstr>
      <vt:lpstr>Getting the Word Out: </vt:lpstr>
      <vt:lpstr>NHSC PR Program Growth  </vt:lpstr>
      <vt:lpstr>                 NHSC Top Stories:  * Student assistance   * New programs  * Student awards/achievements   * Faculty awards/successes  * Policy/legislative action  * Expansion           </vt:lpstr>
      <vt:lpstr>Steps to Building Your PR program</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McKenzie Lewis</dc:creator>
  <cp:lastModifiedBy>Annette Willis</cp:lastModifiedBy>
  <cp:revision>19</cp:revision>
  <dcterms:created xsi:type="dcterms:W3CDTF">2021-09-27T18:05:52Z</dcterms:created>
  <dcterms:modified xsi:type="dcterms:W3CDTF">2022-05-18T20:02:38Z</dcterms:modified>
</cp:coreProperties>
</file>