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1" r:id="rId2"/>
    <p:sldId id="275" r:id="rId3"/>
    <p:sldId id="284" r:id="rId4"/>
    <p:sldId id="285" r:id="rId5"/>
    <p:sldId id="279" r:id="rId6"/>
    <p:sldId id="259" r:id="rId7"/>
    <p:sldId id="264" r:id="rId8"/>
    <p:sldId id="274" r:id="rId9"/>
    <p:sldId id="286" r:id="rId10"/>
    <p:sldId id="287" r:id="rId11"/>
    <p:sldId id="271" r:id="rId12"/>
    <p:sldId id="265" r:id="rId13"/>
    <p:sldId id="288" r:id="rId14"/>
    <p:sldId id="289" r:id="rId15"/>
    <p:sldId id="262" r:id="rId16"/>
    <p:sldId id="291"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54"/>
    <a:srgbClr val="D66E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A3ED0F-36AC-4AFB-8A36-8FB9368B0B5F}" v="23" dt="2022-04-27T15:45:50.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1990" autoAdjust="0"/>
  </p:normalViewPr>
  <p:slideViewPr>
    <p:cSldViewPr snapToGrid="0" snapToObjects="1">
      <p:cViewPr varScale="1">
        <p:scale>
          <a:sx n="81" d="100"/>
          <a:sy n="81" d="100"/>
        </p:scale>
        <p:origin x="12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 Landwehr" userId="d9eabfc8-1458-406b-93b2-b2f296d06ecc" providerId="ADAL" clId="{B9A3ED0F-36AC-4AFB-8A36-8FB9368B0B5F}"/>
    <pc:docChg chg="undo redo custSel modSld sldOrd">
      <pc:chgData name="Steph Landwehr" userId="d9eabfc8-1458-406b-93b2-b2f296d06ecc" providerId="ADAL" clId="{B9A3ED0F-36AC-4AFB-8A36-8FB9368B0B5F}" dt="2022-04-27T16:06:09.891" v="2325" actId="20577"/>
      <pc:docMkLst>
        <pc:docMk/>
      </pc:docMkLst>
      <pc:sldChg chg="modNotesTx">
        <pc:chgData name="Steph Landwehr" userId="d9eabfc8-1458-406b-93b2-b2f296d06ecc" providerId="ADAL" clId="{B9A3ED0F-36AC-4AFB-8A36-8FB9368B0B5F}" dt="2022-04-27T16:05:28.913" v="2300" actId="20577"/>
        <pc:sldMkLst>
          <pc:docMk/>
          <pc:sldMk cId="0" sldId="259"/>
        </pc:sldMkLst>
      </pc:sldChg>
      <pc:sldChg chg="modSp mod ord">
        <pc:chgData name="Steph Landwehr" userId="d9eabfc8-1458-406b-93b2-b2f296d06ecc" providerId="ADAL" clId="{B9A3ED0F-36AC-4AFB-8A36-8FB9368B0B5F}" dt="2022-04-21T14:36:46.938" v="1328"/>
        <pc:sldMkLst>
          <pc:docMk/>
          <pc:sldMk cId="0" sldId="262"/>
        </pc:sldMkLst>
        <pc:spChg chg="mod">
          <ac:chgData name="Steph Landwehr" userId="d9eabfc8-1458-406b-93b2-b2f296d06ecc" providerId="ADAL" clId="{B9A3ED0F-36AC-4AFB-8A36-8FB9368B0B5F}" dt="2022-04-21T14:32:34.677" v="805" actId="20577"/>
          <ac:spMkLst>
            <pc:docMk/>
            <pc:sldMk cId="0" sldId="262"/>
            <ac:spMk id="208" creationId="{00000000-0000-0000-0000-000000000000}"/>
          </ac:spMkLst>
        </pc:spChg>
        <pc:spChg chg="mod">
          <ac:chgData name="Steph Landwehr" userId="d9eabfc8-1458-406b-93b2-b2f296d06ecc" providerId="ADAL" clId="{B9A3ED0F-36AC-4AFB-8A36-8FB9368B0B5F}" dt="2022-04-21T14:36:13.314" v="1326" actId="27636"/>
          <ac:spMkLst>
            <pc:docMk/>
            <pc:sldMk cId="0" sldId="262"/>
            <ac:spMk id="210" creationId="{00000000-0000-0000-0000-000000000000}"/>
          </ac:spMkLst>
        </pc:spChg>
      </pc:sldChg>
      <pc:sldChg chg="modNotesTx">
        <pc:chgData name="Steph Landwehr" userId="d9eabfc8-1458-406b-93b2-b2f296d06ecc" providerId="ADAL" clId="{B9A3ED0F-36AC-4AFB-8A36-8FB9368B0B5F}" dt="2022-04-21T14:55:54.059" v="1723" actId="20577"/>
        <pc:sldMkLst>
          <pc:docMk/>
          <pc:sldMk cId="0" sldId="264"/>
        </pc:sldMkLst>
      </pc:sldChg>
      <pc:sldChg chg="addSp delSp modSp mod">
        <pc:chgData name="Steph Landwehr" userId="d9eabfc8-1458-406b-93b2-b2f296d06ecc" providerId="ADAL" clId="{B9A3ED0F-36AC-4AFB-8A36-8FB9368B0B5F}" dt="2022-04-21T13:33:17.165" v="562" actId="1076"/>
        <pc:sldMkLst>
          <pc:docMk/>
          <pc:sldMk cId="0" sldId="265"/>
        </pc:sldMkLst>
        <pc:spChg chg="mod">
          <ac:chgData name="Steph Landwehr" userId="d9eabfc8-1458-406b-93b2-b2f296d06ecc" providerId="ADAL" clId="{B9A3ED0F-36AC-4AFB-8A36-8FB9368B0B5F}" dt="2022-04-21T13:29:59.999" v="517" actId="1035"/>
          <ac:spMkLst>
            <pc:docMk/>
            <pc:sldMk cId="0" sldId="265"/>
            <ac:spMk id="227" creationId="{00000000-0000-0000-0000-000000000000}"/>
          </ac:spMkLst>
        </pc:spChg>
        <pc:spChg chg="mod">
          <ac:chgData name="Steph Landwehr" userId="d9eabfc8-1458-406b-93b2-b2f296d06ecc" providerId="ADAL" clId="{B9A3ED0F-36AC-4AFB-8A36-8FB9368B0B5F}" dt="2022-04-21T13:25:27.513" v="453" actId="1076"/>
          <ac:spMkLst>
            <pc:docMk/>
            <pc:sldMk cId="0" sldId="265"/>
            <ac:spMk id="230" creationId="{00000000-0000-0000-0000-000000000000}"/>
          </ac:spMkLst>
        </pc:spChg>
        <pc:picChg chg="add del mod">
          <ac:chgData name="Steph Landwehr" userId="d9eabfc8-1458-406b-93b2-b2f296d06ecc" providerId="ADAL" clId="{B9A3ED0F-36AC-4AFB-8A36-8FB9368B0B5F}" dt="2022-04-21T13:22:55.325" v="438" actId="478"/>
          <ac:picMkLst>
            <pc:docMk/>
            <pc:sldMk cId="0" sldId="265"/>
            <ac:picMk id="3" creationId="{4CA9BAFF-C36B-44DB-90E3-FA9FC2373DC0}"/>
          </ac:picMkLst>
        </pc:picChg>
        <pc:picChg chg="add del mod">
          <ac:chgData name="Steph Landwehr" userId="d9eabfc8-1458-406b-93b2-b2f296d06ecc" providerId="ADAL" clId="{B9A3ED0F-36AC-4AFB-8A36-8FB9368B0B5F}" dt="2022-04-21T13:33:01.279" v="554" actId="478"/>
          <ac:picMkLst>
            <pc:docMk/>
            <pc:sldMk cId="0" sldId="265"/>
            <ac:picMk id="5" creationId="{4C00B97A-72A3-40FA-A724-0611A9FE5E72}"/>
          </ac:picMkLst>
        </pc:picChg>
        <pc:picChg chg="add del mod">
          <ac:chgData name="Steph Landwehr" userId="d9eabfc8-1458-406b-93b2-b2f296d06ecc" providerId="ADAL" clId="{B9A3ED0F-36AC-4AFB-8A36-8FB9368B0B5F}" dt="2022-04-21T13:26:37.710" v="460" actId="478"/>
          <ac:picMkLst>
            <pc:docMk/>
            <pc:sldMk cId="0" sldId="265"/>
            <ac:picMk id="7" creationId="{ED9F5D0F-8D82-4A02-B949-472B666960F3}"/>
          </ac:picMkLst>
        </pc:picChg>
        <pc:picChg chg="add del mod">
          <ac:chgData name="Steph Landwehr" userId="d9eabfc8-1458-406b-93b2-b2f296d06ecc" providerId="ADAL" clId="{B9A3ED0F-36AC-4AFB-8A36-8FB9368B0B5F}" dt="2022-04-21T13:26:59.454" v="466" actId="478"/>
          <ac:picMkLst>
            <pc:docMk/>
            <pc:sldMk cId="0" sldId="265"/>
            <ac:picMk id="9" creationId="{BB8291BE-8FE7-448A-BAAD-D2B9C7CFA3CC}"/>
          </ac:picMkLst>
        </pc:picChg>
        <pc:picChg chg="add del mod">
          <ac:chgData name="Steph Landwehr" userId="d9eabfc8-1458-406b-93b2-b2f296d06ecc" providerId="ADAL" clId="{B9A3ED0F-36AC-4AFB-8A36-8FB9368B0B5F}" dt="2022-04-21T13:33:02.205" v="555" actId="478"/>
          <ac:picMkLst>
            <pc:docMk/>
            <pc:sldMk cId="0" sldId="265"/>
            <ac:picMk id="11" creationId="{1D305D3D-8198-425F-A2D1-788C9813D20D}"/>
          </ac:picMkLst>
        </pc:picChg>
        <pc:picChg chg="add del mod modCrop">
          <ac:chgData name="Steph Landwehr" userId="d9eabfc8-1458-406b-93b2-b2f296d06ecc" providerId="ADAL" clId="{B9A3ED0F-36AC-4AFB-8A36-8FB9368B0B5F}" dt="2022-04-21T13:33:12.705" v="561" actId="478"/>
          <ac:picMkLst>
            <pc:docMk/>
            <pc:sldMk cId="0" sldId="265"/>
            <ac:picMk id="13" creationId="{BE6F6DB1-A523-4157-83BA-BA798EB9E25E}"/>
          </ac:picMkLst>
        </pc:picChg>
        <pc:picChg chg="add del mod">
          <ac:chgData name="Steph Landwehr" userId="d9eabfc8-1458-406b-93b2-b2f296d06ecc" providerId="ADAL" clId="{B9A3ED0F-36AC-4AFB-8A36-8FB9368B0B5F}" dt="2022-04-21T13:33:02.736" v="556" actId="478"/>
          <ac:picMkLst>
            <pc:docMk/>
            <pc:sldMk cId="0" sldId="265"/>
            <ac:picMk id="15" creationId="{BF9C869B-061C-4F50-A513-45A6C118FCC2}"/>
          </ac:picMkLst>
        </pc:picChg>
        <pc:picChg chg="add mod">
          <ac:chgData name="Steph Landwehr" userId="d9eabfc8-1458-406b-93b2-b2f296d06ecc" providerId="ADAL" clId="{B9A3ED0F-36AC-4AFB-8A36-8FB9368B0B5F}" dt="2022-04-21T13:33:17.165" v="562" actId="1076"/>
          <ac:picMkLst>
            <pc:docMk/>
            <pc:sldMk cId="0" sldId="265"/>
            <ac:picMk id="17" creationId="{D03E8FA6-D7AB-459A-9279-29EF9DD33185}"/>
          </ac:picMkLst>
        </pc:picChg>
        <pc:picChg chg="del mod">
          <ac:chgData name="Steph Landwehr" userId="d9eabfc8-1458-406b-93b2-b2f296d06ecc" providerId="ADAL" clId="{B9A3ED0F-36AC-4AFB-8A36-8FB9368B0B5F}" dt="2022-04-21T13:25:02.506" v="443" actId="478"/>
          <ac:picMkLst>
            <pc:docMk/>
            <pc:sldMk cId="0" sldId="265"/>
            <ac:picMk id="231" creationId="{00000000-0000-0000-0000-000000000000}"/>
          </ac:picMkLst>
        </pc:picChg>
      </pc:sldChg>
      <pc:sldChg chg="addSp delSp modSp mod modNotesTx">
        <pc:chgData name="Steph Landwehr" userId="d9eabfc8-1458-406b-93b2-b2f296d06ecc" providerId="ADAL" clId="{B9A3ED0F-36AC-4AFB-8A36-8FB9368B0B5F}" dt="2022-04-22T21:19:29.672" v="2296" actId="20577"/>
        <pc:sldMkLst>
          <pc:docMk/>
          <pc:sldMk cId="0" sldId="271"/>
        </pc:sldMkLst>
        <pc:spChg chg="mod">
          <ac:chgData name="Steph Landwehr" userId="d9eabfc8-1458-406b-93b2-b2f296d06ecc" providerId="ADAL" clId="{B9A3ED0F-36AC-4AFB-8A36-8FB9368B0B5F}" dt="2022-04-21T15:00:02.947" v="1902" actId="20577"/>
          <ac:spMkLst>
            <pc:docMk/>
            <pc:sldMk cId="0" sldId="271"/>
            <ac:spMk id="281" creationId="{00000000-0000-0000-0000-000000000000}"/>
          </ac:spMkLst>
        </pc:spChg>
        <pc:picChg chg="add del mod">
          <ac:chgData name="Steph Landwehr" userId="d9eabfc8-1458-406b-93b2-b2f296d06ecc" providerId="ADAL" clId="{B9A3ED0F-36AC-4AFB-8A36-8FB9368B0B5F}" dt="2022-04-20T18:56:43.761" v="423" actId="478"/>
          <ac:picMkLst>
            <pc:docMk/>
            <pc:sldMk cId="0" sldId="271"/>
            <ac:picMk id="3" creationId="{6AA0BEC7-E6BB-4811-A0CF-94CAE24E3C8B}"/>
          </ac:picMkLst>
        </pc:picChg>
        <pc:picChg chg="mod">
          <ac:chgData name="Steph Landwehr" userId="d9eabfc8-1458-406b-93b2-b2f296d06ecc" providerId="ADAL" clId="{B9A3ED0F-36AC-4AFB-8A36-8FB9368B0B5F}" dt="2022-04-20T18:56:59.260" v="430" actId="14100"/>
          <ac:picMkLst>
            <pc:docMk/>
            <pc:sldMk cId="0" sldId="271"/>
            <ac:picMk id="7" creationId="{5FCE9001-290F-43E3-8CDD-10D436277CA3}"/>
          </ac:picMkLst>
        </pc:picChg>
      </pc:sldChg>
      <pc:sldChg chg="modNotesTx">
        <pc:chgData name="Steph Landwehr" userId="d9eabfc8-1458-406b-93b2-b2f296d06ecc" providerId="ADAL" clId="{B9A3ED0F-36AC-4AFB-8A36-8FB9368B0B5F}" dt="2022-04-27T16:05:43.779" v="2301" actId="20577"/>
        <pc:sldMkLst>
          <pc:docMk/>
          <pc:sldMk cId="0" sldId="274"/>
        </pc:sldMkLst>
      </pc:sldChg>
      <pc:sldChg chg="modNotesTx">
        <pc:chgData name="Steph Landwehr" userId="d9eabfc8-1458-406b-93b2-b2f296d06ecc" providerId="ADAL" clId="{B9A3ED0F-36AC-4AFB-8A36-8FB9368B0B5F}" dt="2022-04-27T15:08:58.632" v="2297" actId="20577"/>
        <pc:sldMkLst>
          <pc:docMk/>
          <pc:sldMk cId="1469160033" sldId="275"/>
        </pc:sldMkLst>
      </pc:sldChg>
      <pc:sldChg chg="modNotesTx">
        <pc:chgData name="Steph Landwehr" userId="d9eabfc8-1458-406b-93b2-b2f296d06ecc" providerId="ADAL" clId="{B9A3ED0F-36AC-4AFB-8A36-8FB9368B0B5F}" dt="2022-04-27T15:41:45.129" v="2298" actId="20577"/>
        <pc:sldMkLst>
          <pc:docMk/>
          <pc:sldMk cId="1469813572" sldId="279"/>
        </pc:sldMkLst>
      </pc:sldChg>
      <pc:sldChg chg="modSp mod modNotesTx">
        <pc:chgData name="Steph Landwehr" userId="d9eabfc8-1458-406b-93b2-b2f296d06ecc" providerId="ADAL" clId="{B9A3ED0F-36AC-4AFB-8A36-8FB9368B0B5F}" dt="2022-04-21T15:06:30.246" v="2223" actId="20577"/>
        <pc:sldMkLst>
          <pc:docMk/>
          <pc:sldMk cId="4072335216" sldId="284"/>
        </pc:sldMkLst>
        <pc:spChg chg="mod">
          <ac:chgData name="Steph Landwehr" userId="d9eabfc8-1458-406b-93b2-b2f296d06ecc" providerId="ADAL" clId="{B9A3ED0F-36AC-4AFB-8A36-8FB9368B0B5F}" dt="2022-04-21T14:31:11.670" v="789" actId="20577"/>
          <ac:spMkLst>
            <pc:docMk/>
            <pc:sldMk cId="4072335216" sldId="284"/>
            <ac:spMk id="20" creationId="{2D2EF879-2F08-4041-8221-003E2C9D5678}"/>
          </ac:spMkLst>
        </pc:spChg>
      </pc:sldChg>
      <pc:sldChg chg="modSp mod modNotesTx">
        <pc:chgData name="Steph Landwehr" userId="d9eabfc8-1458-406b-93b2-b2f296d06ecc" providerId="ADAL" clId="{B9A3ED0F-36AC-4AFB-8A36-8FB9368B0B5F}" dt="2022-04-21T14:40:26.200" v="1590" actId="20577"/>
        <pc:sldMkLst>
          <pc:docMk/>
          <pc:sldMk cId="630798565" sldId="285"/>
        </pc:sldMkLst>
        <pc:spChg chg="mod">
          <ac:chgData name="Steph Landwehr" userId="d9eabfc8-1458-406b-93b2-b2f296d06ecc" providerId="ADAL" clId="{B9A3ED0F-36AC-4AFB-8A36-8FB9368B0B5F}" dt="2022-04-21T14:37:32.982" v="1387" actId="20577"/>
          <ac:spMkLst>
            <pc:docMk/>
            <pc:sldMk cId="630798565" sldId="285"/>
            <ac:spMk id="16" creationId="{6748C23D-B159-43B9-AB94-E98227674855}"/>
          </ac:spMkLst>
        </pc:spChg>
        <pc:spChg chg="mod">
          <ac:chgData name="Steph Landwehr" userId="d9eabfc8-1458-406b-93b2-b2f296d06ecc" providerId="ADAL" clId="{B9A3ED0F-36AC-4AFB-8A36-8FB9368B0B5F}" dt="2022-04-21T14:40:06.759" v="1589" actId="20577"/>
          <ac:spMkLst>
            <pc:docMk/>
            <pc:sldMk cId="630798565" sldId="285"/>
            <ac:spMk id="18" creationId="{41E444E2-4BF2-4A14-AD31-B77096A9C77C}"/>
          </ac:spMkLst>
        </pc:spChg>
      </pc:sldChg>
      <pc:sldChg chg="modNotesTx">
        <pc:chgData name="Steph Landwehr" userId="d9eabfc8-1458-406b-93b2-b2f296d06ecc" providerId="ADAL" clId="{B9A3ED0F-36AC-4AFB-8A36-8FB9368B0B5F}" dt="2022-04-27T16:05:56.114" v="2311" actId="20577"/>
        <pc:sldMkLst>
          <pc:docMk/>
          <pc:sldMk cId="576803302" sldId="286"/>
        </pc:sldMkLst>
      </pc:sldChg>
      <pc:sldChg chg="addSp delSp modSp mod modNotesTx">
        <pc:chgData name="Steph Landwehr" userId="d9eabfc8-1458-406b-93b2-b2f296d06ecc" providerId="ADAL" clId="{B9A3ED0F-36AC-4AFB-8A36-8FB9368B0B5F}" dt="2022-04-27T16:06:09.891" v="2325" actId="20577"/>
        <pc:sldMkLst>
          <pc:docMk/>
          <pc:sldMk cId="1684706328" sldId="287"/>
        </pc:sldMkLst>
        <pc:spChg chg="mod">
          <ac:chgData name="Steph Landwehr" userId="d9eabfc8-1458-406b-93b2-b2f296d06ecc" providerId="ADAL" clId="{B9A3ED0F-36AC-4AFB-8A36-8FB9368B0B5F}" dt="2022-04-22T21:16:42.706" v="2232" actId="404"/>
          <ac:spMkLst>
            <pc:docMk/>
            <pc:sldMk cId="1684706328" sldId="287"/>
            <ac:spMk id="221" creationId="{00000000-0000-0000-0000-000000000000}"/>
          </ac:spMkLst>
        </pc:spChg>
        <pc:spChg chg="mod">
          <ac:chgData name="Steph Landwehr" userId="d9eabfc8-1458-406b-93b2-b2f296d06ecc" providerId="ADAL" clId="{B9A3ED0F-36AC-4AFB-8A36-8FB9368B0B5F}" dt="2022-04-22T21:18:46.468" v="2295" actId="20577"/>
          <ac:spMkLst>
            <pc:docMk/>
            <pc:sldMk cId="1684706328" sldId="287"/>
            <ac:spMk id="222" creationId="{00000000-0000-0000-0000-000000000000}"/>
          </ac:spMkLst>
        </pc:spChg>
        <pc:picChg chg="del mod modCrop">
          <ac:chgData name="Steph Landwehr" userId="d9eabfc8-1458-406b-93b2-b2f296d06ecc" providerId="ADAL" clId="{B9A3ED0F-36AC-4AFB-8A36-8FB9368B0B5F}" dt="2022-04-20T18:37:37.583" v="396" actId="478"/>
          <ac:picMkLst>
            <pc:docMk/>
            <pc:sldMk cId="1684706328" sldId="287"/>
            <ac:picMk id="3" creationId="{D75F6AE5-FE29-4380-BE84-6ECE9DAE47AE}"/>
          </ac:picMkLst>
        </pc:picChg>
        <pc:picChg chg="add del mod modCrop">
          <ac:chgData name="Steph Landwehr" userId="d9eabfc8-1458-406b-93b2-b2f296d06ecc" providerId="ADAL" clId="{B9A3ED0F-36AC-4AFB-8A36-8FB9368B0B5F}" dt="2022-04-20T18:37:10.688" v="392" actId="478"/>
          <ac:picMkLst>
            <pc:docMk/>
            <pc:sldMk cId="1684706328" sldId="287"/>
            <ac:picMk id="4" creationId="{439A10ED-0E8A-4939-8D48-BAEEC8A5ABF7}"/>
          </ac:picMkLst>
        </pc:picChg>
        <pc:picChg chg="add del mod modCrop">
          <ac:chgData name="Steph Landwehr" userId="d9eabfc8-1458-406b-93b2-b2f296d06ecc" providerId="ADAL" clId="{B9A3ED0F-36AC-4AFB-8A36-8FB9368B0B5F}" dt="2022-04-20T18:37:12.297" v="393" actId="478"/>
          <ac:picMkLst>
            <pc:docMk/>
            <pc:sldMk cId="1684706328" sldId="287"/>
            <ac:picMk id="6" creationId="{5E99809F-AC82-4224-A49E-EB146FF2AADD}"/>
          </ac:picMkLst>
        </pc:picChg>
        <pc:picChg chg="add mod">
          <ac:chgData name="Steph Landwehr" userId="d9eabfc8-1458-406b-93b2-b2f296d06ecc" providerId="ADAL" clId="{B9A3ED0F-36AC-4AFB-8A36-8FB9368B0B5F}" dt="2022-04-22T21:16:37.945" v="2229" actId="14100"/>
          <ac:picMkLst>
            <pc:docMk/>
            <pc:sldMk cId="1684706328" sldId="287"/>
            <ac:picMk id="8" creationId="{AE7C00E1-582A-4A4F-B930-76FB3D83B811}"/>
          </ac:picMkLst>
        </pc:picChg>
      </pc:sldChg>
      <pc:sldChg chg="modSp mod modNotesTx">
        <pc:chgData name="Steph Landwehr" userId="d9eabfc8-1458-406b-93b2-b2f296d06ecc" providerId="ADAL" clId="{B9A3ED0F-36AC-4AFB-8A36-8FB9368B0B5F}" dt="2022-04-21T15:02:24.082" v="2140" actId="20577"/>
        <pc:sldMkLst>
          <pc:docMk/>
          <pc:sldMk cId="2435054546" sldId="288"/>
        </pc:sldMkLst>
        <pc:spChg chg="mod">
          <ac:chgData name="Steph Landwehr" userId="d9eabfc8-1458-406b-93b2-b2f296d06ecc" providerId="ADAL" clId="{B9A3ED0F-36AC-4AFB-8A36-8FB9368B0B5F}" dt="2022-04-21T15:02:17.309" v="2136" actId="20577"/>
          <ac:spMkLst>
            <pc:docMk/>
            <pc:sldMk cId="2435054546" sldId="288"/>
            <ac:spMk id="210" creationId="{00000000-0000-0000-0000-000000000000}"/>
          </ac:spMkLst>
        </pc:spChg>
      </pc:sldChg>
      <pc:sldChg chg="modNotesTx">
        <pc:chgData name="Steph Landwehr" userId="d9eabfc8-1458-406b-93b2-b2f296d06ecc" providerId="ADAL" clId="{B9A3ED0F-36AC-4AFB-8A36-8FB9368B0B5F}" dt="2022-04-21T15:04:16.319" v="2174" actId="20577"/>
        <pc:sldMkLst>
          <pc:docMk/>
          <pc:sldMk cId="2439950451" sldId="289"/>
        </pc:sldMkLst>
      </pc:sldChg>
      <pc:sldChg chg="modSp mod">
        <pc:chgData name="Steph Landwehr" userId="d9eabfc8-1458-406b-93b2-b2f296d06ecc" providerId="ADAL" clId="{B9A3ED0F-36AC-4AFB-8A36-8FB9368B0B5F}" dt="2022-04-20T17:54:36.251" v="257" actId="20577"/>
        <pc:sldMkLst>
          <pc:docMk/>
          <pc:sldMk cId="220643531" sldId="291"/>
        </pc:sldMkLst>
        <pc:spChg chg="mod">
          <ac:chgData name="Steph Landwehr" userId="d9eabfc8-1458-406b-93b2-b2f296d06ecc" providerId="ADAL" clId="{B9A3ED0F-36AC-4AFB-8A36-8FB9368B0B5F}" dt="2022-04-20T17:54:36.251" v="257" actId="20577"/>
          <ac:spMkLst>
            <pc:docMk/>
            <pc:sldMk cId="220643531" sldId="291"/>
            <ac:spMk id="221" creationId="{00000000-0000-0000-0000-000000000000}"/>
          </ac:spMkLst>
        </pc:spChg>
        <pc:spChg chg="mod">
          <ac:chgData name="Steph Landwehr" userId="d9eabfc8-1458-406b-93b2-b2f296d06ecc" providerId="ADAL" clId="{B9A3ED0F-36AC-4AFB-8A36-8FB9368B0B5F}" dt="2022-04-20T17:40:12.565" v="239" actId="1076"/>
          <ac:spMkLst>
            <pc:docMk/>
            <pc:sldMk cId="220643531" sldId="291"/>
            <ac:spMk id="2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6005B-4C77-434B-A486-3AF284A5886B}" type="datetimeFigureOut">
              <a:rPr lang="en-US" smtClean="0"/>
              <a:t>4/27/2022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E2BC2-26E9-42BE-A256-9EC7EA13A435}" type="slidenum">
              <a:rPr lang="en-US" smtClean="0"/>
              <a:t>‹#›</a:t>
            </a:fld>
            <a:endParaRPr lang="en-US" dirty="0"/>
          </a:p>
        </p:txBody>
      </p:sp>
    </p:spTree>
    <p:extLst>
      <p:ext uri="{BB962C8B-B14F-4D97-AF65-F5344CB8AC3E}">
        <p14:creationId xmlns:p14="http://schemas.microsoft.com/office/powerpoint/2010/main" val="371515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E2BC2-26E9-42BE-A256-9EC7EA13A435}" type="slidenum">
              <a:rPr lang="en-US" smtClean="0"/>
              <a:t>1</a:t>
            </a:fld>
            <a:endParaRPr lang="en-US" dirty="0"/>
          </a:p>
        </p:txBody>
      </p:sp>
    </p:spTree>
    <p:extLst>
      <p:ext uri="{BB962C8B-B14F-4D97-AF65-F5344CB8AC3E}">
        <p14:creationId xmlns:p14="http://schemas.microsoft.com/office/powerpoint/2010/main" val="2179601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Social Media Ads –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Great starting point</a:t>
            </a:r>
          </a:p>
          <a:p>
            <a:pPr marL="342900" marR="0" lvl="0" indent="-342900">
              <a:spcBef>
                <a:spcPts val="0"/>
              </a:spcBef>
              <a:spcAft>
                <a:spcPts val="0"/>
              </a:spcAft>
              <a:buFont typeface="+mj-lt"/>
              <a:buAutoNum type="arabi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It’s one of the quickest and most effective ways to connect with your target audience.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You can tap into all the data users share on social media to offer highly personalized and relevant content to them. Great way to build brand awareness.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Whichever platform you choose, you can also consider advertising on 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Low cost – you pick your budget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There are abundant targeting capabilities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66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Another form of digital advertising is Search Engine Marketing or Keyword Marketing </a:t>
            </a: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When searching for something on Google, a few search results with the tag “ad” appear at the top of the Search Engine Results Page. These ads are a result </a:t>
            </a:r>
            <a:r>
              <a:rPr lang="en-US" sz="1200" b="1">
                <a:effectLst/>
                <a:latin typeface="Calibri" panose="020F0502020204030204" pitchFamily="34" charset="0"/>
                <a:ea typeface="Calibri" panose="020F0502020204030204" pitchFamily="34" charset="0"/>
                <a:cs typeface="Times New Roman" panose="02020603050405020304" pitchFamily="18" charset="0"/>
              </a:rPr>
              <a:t>of keyword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marketing.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Keyword marketing is arguably the most used ad format. How it works is you bid on keywords along with your competitors to appear at the top of the search results page.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These ads are usually Pay Per Click (PPC), paying only when someone clicks on your ad. </a:t>
            </a:r>
            <a:endParaRPr dirty="0"/>
          </a:p>
        </p:txBody>
      </p:sp>
      <p:sp>
        <p:nvSpPr>
          <p:cNvPr id="276" name="Google Shape;2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Display Ads</a:t>
            </a: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Primarily use text and images and appear on websites and publisher pages that are affiliated with search engines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 most common types of display ads are images, mobile, text, banners, pop-ups, and video ads.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25" name="Google Shape;2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to Implement Digital Advertising</a:t>
            </a: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First and foremost  – must have a website to send people to when they click on your 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Self-serve platforms make it easy to get started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Social: Facebook, Instagram, Twitter, etc.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Google Ads: Search, Display, YouTube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Programmatic AdTech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Consists of tools and software that enable the programmatic buying and selling of ads.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Programmatic is the automated system by which millions of ads can be served to millions of internet users across millions of websites – in real time – and clicks and responses can be tracked, measured and reported to the advertiser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There’s a huge ecosystem of companies, vendors, and agencies out there to help you accomplish this.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0501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mj-lt"/>
              <a:buAutoNum type="arabi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Lastly, I want to leave you with some Digital Advertising Best Practices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Have a strong call-to-action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CTAs act as a gentle nudge for your audience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Prompts your user to take the next step and click-through to your website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Keep it simple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Your audience doesn’t have all the time in the world to read through a long text heavy ad. The simpler the ad, the more effective it will be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Be device and channel responsive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Ensure your ad creatives appear correctly and are optimized for mobile, laptop, desktop and tablet. Follow the recommended ad specs for each platform.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Follow brand guidelines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Your brand identity differentiates you from the rest of the pack. Make sure you stand out by placing your brand identity on your ads – logo, brand colors, etc.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A/B testing is widely used among marketers and advertisers to understand what resonates with their audience.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Experiment with different ads and messaging to see what works best for you.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232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766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5" name="Google Shape;30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fld id="{9A0E2BC2-26E9-42BE-A256-9EC7EA13A435}" type="slidenum">
              <a:rPr lang="en-US" smtClean="0"/>
              <a:t>2</a:t>
            </a:fld>
            <a:endParaRPr lang="en-US" dirty="0"/>
          </a:p>
        </p:txBody>
      </p:sp>
    </p:spTree>
    <p:extLst>
      <p:ext uri="{BB962C8B-B14F-4D97-AF65-F5344CB8AC3E}">
        <p14:creationId xmlns:p14="http://schemas.microsoft.com/office/powerpoint/2010/main" val="410938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spcBef>
                <a:spcPts val="0"/>
              </a:spcBef>
              <a:spcAft>
                <a:spcPts val="0"/>
              </a:spcAft>
              <a:buFont typeface="+mj-lt"/>
              <a:buNone/>
            </a:pP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Facebook</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has over 2.7 billion monthly active users. Despite ever-emerging competition, Facebook remains the most-used and engaged-with social platform across all age groups.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It uses an algorithm which is a ranking system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It ranks all posts that can display on a user’s newsfeed based on how likely that user will have a positive reaction and engage with that content.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It prioritizes content that’s meaningful and relevant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FB business page visibility has gone down so because of that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They really want businesses and organizations to Pay to Play.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Consider putting money behind your best-performing organic content to sponsor/boost those posts</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mj-lt"/>
              <a:buNone/>
            </a:pPr>
            <a:r>
              <a:rPr lang="en-US" sz="1200" b="1" dirty="0">
                <a:solidFill>
                  <a:srgbClr val="F8369C"/>
                </a:solidFill>
                <a:effectLst/>
                <a:latin typeface="Calibri" panose="020F0502020204030204" pitchFamily="34" charset="0"/>
                <a:ea typeface="Calibri" panose="020F0502020204030204" pitchFamily="34" charset="0"/>
                <a:cs typeface="Times New Roman" panose="02020603050405020304" pitchFamily="18" charset="0"/>
              </a:rPr>
              <a:t>2. Instagram</a:t>
            </a:r>
            <a:r>
              <a:rPr lang="en-US" sz="12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Is a very popular, visual platform and it’s where young adults go to get inspired. 63% of its 1 billion monthly active users are between the ages of 25-34. We’re seeing younger generation move away from Facebook to Instagram. Instagram is known for reels which are short form videos. It’s also the best and most preferred platform for influencer marketing.</a:t>
            </a: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3. Twitter</a:t>
            </a:r>
            <a:r>
              <a:rPr lang="en-US" sz="1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News heavy platform with 320 million monthly active users. Twitter also makes it possible for users to reach nearly any person or organization simply by tagging them in a tweet. It’s a popular platform for customer service, allowing users to air complaints and customer service teams can react quickly. It’s also great for keeping track of the latest sports scores.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It’s very “real-time” and tweets last only seconds in a person’s feed. With Twitter you can easily pose questions, use polls, photos, videos, gifs and hashtags.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spcBef>
                <a:spcPts val="0"/>
              </a:spcBef>
              <a:spcAft>
                <a:spcPts val="0"/>
              </a:spcAft>
              <a:buFont typeface="+mj-lt"/>
              <a:buNone/>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4. YouTube</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YouTube an extremely popular video platform with</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over 2 billion monthly users.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It remains the go-to video network for the internet at large.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It’s popularity among younger users highlights the ongoing, long-term shift toward video content.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It’s also a great platform for advertising. It’s extremely cost effective and a great way to reach a large audience. </a:t>
            </a:r>
            <a:endParaRPr dirty="0"/>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686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spcBef>
                <a:spcPts val="0"/>
              </a:spcBef>
              <a:spcAft>
                <a:spcPts val="0"/>
              </a:spcAft>
              <a:buFont typeface="+mj-lt"/>
              <a:buNone/>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 Pinterest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Over 400 monthly active users, largest group are women ages 30-49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most product-focused of any social network.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Most ideal for ecommerce merchants selling home, style, and fashion goods.</a:t>
            </a:r>
          </a:p>
          <a:p>
            <a:endParaRPr lang="en-US" sz="1200" b="1" dirty="0">
              <a:solidFill>
                <a:srgbClr val="7030A0"/>
              </a:solidFill>
              <a:effectLst/>
              <a:latin typeface="Calibri" panose="020F0502020204030204" pitchFamily="34" charset="0"/>
              <a:cs typeface="Times New Roman" panose="02020603050405020304" pitchFamily="18" charset="0"/>
            </a:endParaRPr>
          </a:p>
          <a:p>
            <a:pPr marL="0" marR="0" lvl="0" indent="0">
              <a:spcBef>
                <a:spcPts val="0"/>
              </a:spcBef>
              <a:spcAft>
                <a:spcPts val="0"/>
              </a:spcAft>
              <a:buFont typeface="+mj-lt"/>
              <a:buNone/>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 LinkedIn</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 professional networking site and is the top social media platform for B2B social media marketing.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Great for building strategic relationships, thought leadership, and promoting the organizational side of your brand.</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Great for job postings </a:t>
            </a:r>
          </a:p>
          <a:p>
            <a:pPr marL="742950" marR="0" lvl="1" indent="-285750">
              <a:spcBef>
                <a:spcPts val="0"/>
              </a:spcBef>
              <a:spcAft>
                <a:spcPts val="0"/>
              </a:spcAft>
              <a:buFont typeface="+mj-lt"/>
              <a:buAutoNum type="alphaLcPeriod"/>
            </a:pPr>
            <a:endParaRPr lang="en-US" sz="1200" b="1" dirty="0">
              <a:solidFill>
                <a:srgbClr val="7030A0"/>
              </a:solidFill>
              <a:effectLst/>
              <a:latin typeface="Calibri" panose="020F0502020204030204" pitchFamily="34" charset="0"/>
              <a:cs typeface="Times New Roman" panose="02020603050405020304" pitchFamily="18" charset="0"/>
            </a:endParaRPr>
          </a:p>
          <a:p>
            <a:pPr marL="0" marR="0" lvl="0" indent="0">
              <a:spcBef>
                <a:spcPts val="0"/>
              </a:spcBef>
              <a:spcAft>
                <a:spcPts val="0"/>
              </a:spcAft>
              <a:buFont typeface="+mj-lt"/>
              <a:buNone/>
            </a:pPr>
            <a:r>
              <a:rPr lang="en-US"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 Finally, the last social platform we’ll touch on today is TikTok</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 which is taking social media by storm.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 billion monthly active users, largest age group are those 18-24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At its core, TikTok is a video sharing app and it encourages business to not make ads, and, instead, make TikTok videos.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Emerging ad features as the network grows – right now, it’s ideal for national brands but they’re continuing to rapidly build their targeting features.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User-generated content or word of mouth marketing thrives here. Users share their brand experiences with the public and aren’t paid. </a:t>
            </a:r>
            <a:endParaRPr dirty="0"/>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091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E2BC2-26E9-42BE-A256-9EC7EA13A435}" type="slidenum">
              <a:rPr lang="en-US" smtClean="0"/>
              <a:t>5</a:t>
            </a:fld>
            <a:endParaRPr lang="en-US" dirty="0"/>
          </a:p>
        </p:txBody>
      </p:sp>
    </p:spTree>
    <p:extLst>
      <p:ext uri="{BB962C8B-B14F-4D97-AF65-F5344CB8AC3E}">
        <p14:creationId xmlns:p14="http://schemas.microsoft.com/office/powerpoint/2010/main" val="265618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mj-lt"/>
              <a:buAutoNum type="arabi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Before you start creating an account on every platform, think about your audience – who are they? Who are you trying to reach? Where are they spending their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This is very important when it comes to your social media content strategy. </a:t>
            </a:r>
            <a:b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7030A0"/>
                </a:solidFill>
                <a:effectLst/>
                <a:latin typeface="Proxima Nova Regular"/>
                <a:ea typeface="Calibri" panose="020F0502020204030204" pitchFamily="34" charset="0"/>
                <a:cs typeface="Calibri" panose="020F0502020204030204" pitchFamily="34" charset="0"/>
              </a:rPr>
              <a:t>While there are many social media channels to consider having a presence on, it’s more important that whichever channels you choose, you do them well. Develop a consistent posting schedule so your page doesn’t become stagnant. You want to stay active, so your audience stays engaged.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400" b="1" dirty="0">
                <a:solidFill>
                  <a:srgbClr val="7030A0"/>
                </a:solidFill>
                <a:effectLst/>
                <a:latin typeface="Proxima Nova Regular"/>
                <a:ea typeface="Calibri" panose="020F0502020204030204" pitchFamily="34" charset="0"/>
                <a:cs typeface="Calibri" panose="020F0502020204030204" pitchFamily="34" charset="0"/>
              </a:rPr>
              <a:t>There are many resources out there if you search “2022 Social Media Demographics” to help you determine the best platforms for you.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overarching goal of social media content is to post info that builds a connection with your audience.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Social media content should not feel like marketing.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kern="12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Think about what your audience would find value in, care about and ultimately share.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kern="12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Be responsive.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kern="12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Social media is a two-way street. Think of it as a conversation.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kern="12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Respond to comments and questions on posts.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77" name="Google Shape;1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Social Media Priorities when getting started </a:t>
            </a: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Develop a social media strategy, plan, content calendar that’s doable for you.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Use free scheduling tools like Hootsuite, Buffer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Set up your social profiles to reflect your brand identity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Ensure your logo and cover image and bio or about content is consistent on all social channels.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Develop a program to monitor, measure and report social media metrics.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Utilize the “Insights” or “Analytics” sections of your social media channels to analyze and benchmark performance.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Learn from and better optimize.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0" name="Google Shape;3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Why Choose Digital Advertising?</a:t>
            </a: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Digital advertising is a way to deliver promotional content to users through various online and digital channels. It leverages mediums such as social media, email, search engines, mobile apps, and websites to show advertisements and messages to audiences.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Unlike more traditional forms of advertising such as print, TV and radio, it’s measurable through real time data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You also have more control of the data – can make adjustments/updates to your campaigns anytime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Cost-effective – can work with virtually any budget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77" name="Google Shape;1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303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Mast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2B5D5E7C-C3F7-674A-8B9D-07E9478FACE0}"/>
              </a:ext>
            </a:extLst>
          </p:cNvPr>
          <p:cNvSpPr>
            <a:spLocks noGrp="1"/>
          </p:cNvSpPr>
          <p:nvPr>
            <p:ph type="title"/>
          </p:nvPr>
        </p:nvSpPr>
        <p:spPr>
          <a:xfrm>
            <a:off x="838200" y="681037"/>
            <a:ext cx="10515600" cy="3690547"/>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2">
            <a:extLst>
              <a:ext uri="{FF2B5EF4-FFF2-40B4-BE49-F238E27FC236}">
                <a16:creationId xmlns:a16="http://schemas.microsoft.com/office/drawing/2014/main" id="{9D24C58F-22EE-6F43-862B-85F0BD7EF2F6}"/>
              </a:ext>
            </a:extLst>
          </p:cNvPr>
          <p:cNvSpPr>
            <a:spLocks noGrp="1"/>
          </p:cNvSpPr>
          <p:nvPr>
            <p:ph idx="1"/>
          </p:nvPr>
        </p:nvSpPr>
        <p:spPr>
          <a:xfrm>
            <a:off x="838200" y="5173249"/>
            <a:ext cx="10515600" cy="1003713"/>
          </a:xfrm>
          <a:prstGeom prst="rect">
            <a:avLst/>
          </a:prstGeom>
        </p:spPr>
        <p:txBody>
          <a:bodyPr vert="horz" lIns="91440" tIns="45720" rIns="91440" bIns="45720" rtlCol="0">
            <a:normAutofit/>
          </a:bodyPr>
          <a:lstStyle/>
          <a:p>
            <a:pPr lvl="0"/>
            <a:r>
              <a:rPr lang="en-US" dirty="0"/>
              <a:t>Click to edit subtitle</a:t>
            </a:r>
          </a:p>
        </p:txBody>
      </p:sp>
    </p:spTree>
    <p:extLst>
      <p:ext uri="{BB962C8B-B14F-4D97-AF65-F5344CB8AC3E}">
        <p14:creationId xmlns:p14="http://schemas.microsoft.com/office/powerpoint/2010/main" val="127284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4E16763-FC89-6447-8B98-1CC0A6D8DA11}"/>
              </a:ext>
            </a:extLst>
          </p:cNvPr>
          <p:cNvSpPr>
            <a:spLocks noGrp="1"/>
          </p:cNvSpPr>
          <p:nvPr>
            <p:ph type="title" hasCustomPrompt="1"/>
          </p:nvPr>
        </p:nvSpPr>
        <p:spPr>
          <a:xfrm>
            <a:off x="499995" y="1607963"/>
            <a:ext cx="11161735" cy="709352"/>
          </a:xfrm>
          <a:prstGeom prst="rect">
            <a:avLst/>
          </a:prstGeom>
        </p:spPr>
        <p:txBody>
          <a:bodyPr/>
          <a:lstStyle>
            <a:lvl1pPr>
              <a:defRPr sz="4400" b="1">
                <a:solidFill>
                  <a:schemeClr val="tx1">
                    <a:lumMod val="95000"/>
                    <a:lumOff val="5000"/>
                  </a:schemeClr>
                </a:solidFill>
              </a:defRPr>
            </a:lvl1pPr>
          </a:lstStyle>
          <a:p>
            <a:r>
              <a:rPr lang="en-US" dirty="0"/>
              <a:t>Click to edit title</a:t>
            </a:r>
          </a:p>
        </p:txBody>
      </p:sp>
      <p:sp>
        <p:nvSpPr>
          <p:cNvPr id="11" name="Content Placeholder 2">
            <a:extLst>
              <a:ext uri="{FF2B5EF4-FFF2-40B4-BE49-F238E27FC236}">
                <a16:creationId xmlns:a16="http://schemas.microsoft.com/office/drawing/2014/main" id="{78849B1A-13E6-4B4F-BB87-196A34777155}"/>
              </a:ext>
            </a:extLst>
          </p:cNvPr>
          <p:cNvSpPr>
            <a:spLocks noGrp="1"/>
          </p:cNvSpPr>
          <p:nvPr>
            <p:ph sz="half" idx="1" hasCustomPrompt="1"/>
          </p:nvPr>
        </p:nvSpPr>
        <p:spPr>
          <a:xfrm>
            <a:off x="499996" y="2705622"/>
            <a:ext cx="11161735" cy="3471342"/>
          </a:xfrm>
          <a:prstGeom prst="rect">
            <a:avLst/>
          </a:prstGeom>
        </p:spPr>
        <p:txBody>
          <a:bodyPr/>
          <a:lstStyle>
            <a:lvl1pPr>
              <a:defRPr>
                <a:solidFill>
                  <a:schemeClr val="tx1">
                    <a:lumMod val="65000"/>
                    <a:lumOff val="35000"/>
                  </a:schemeClr>
                </a:solidFill>
              </a:defRPr>
            </a:lvl1pPr>
          </a:lstStyle>
          <a:p>
            <a:pPr lvl="0"/>
            <a:r>
              <a:rPr lang="en-US" dirty="0"/>
              <a:t>Click to edit text</a:t>
            </a:r>
          </a:p>
        </p:txBody>
      </p:sp>
    </p:spTree>
    <p:extLst>
      <p:ext uri="{BB962C8B-B14F-4D97-AF65-F5344CB8AC3E}">
        <p14:creationId xmlns:p14="http://schemas.microsoft.com/office/powerpoint/2010/main" val="255686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77EB3A-ED7F-2B4B-BDC5-3575E90C185C}"/>
              </a:ext>
            </a:extLst>
          </p:cNvPr>
          <p:cNvSpPr>
            <a:spLocks noGrp="1"/>
          </p:cNvSpPr>
          <p:nvPr>
            <p:ph type="title" hasCustomPrompt="1"/>
          </p:nvPr>
        </p:nvSpPr>
        <p:spPr>
          <a:xfrm>
            <a:off x="499995" y="1607963"/>
            <a:ext cx="11161735" cy="709352"/>
          </a:xfrm>
          <a:prstGeom prst="rect">
            <a:avLst/>
          </a:prstGeom>
        </p:spPr>
        <p:txBody>
          <a:bodyPr/>
          <a:lstStyle>
            <a:lvl1pPr>
              <a:defRPr sz="4400" b="1">
                <a:solidFill>
                  <a:schemeClr val="tx1">
                    <a:lumMod val="95000"/>
                    <a:lumOff val="5000"/>
                  </a:schemeClr>
                </a:solidFill>
              </a:defRPr>
            </a:lvl1pPr>
          </a:lstStyle>
          <a:p>
            <a:r>
              <a:rPr lang="en-US" dirty="0"/>
              <a:t>Click to edit title</a:t>
            </a:r>
          </a:p>
        </p:txBody>
      </p:sp>
      <p:sp>
        <p:nvSpPr>
          <p:cNvPr id="7" name="Content Placeholder 2">
            <a:extLst>
              <a:ext uri="{FF2B5EF4-FFF2-40B4-BE49-F238E27FC236}">
                <a16:creationId xmlns:a16="http://schemas.microsoft.com/office/drawing/2014/main" id="{5E4D5ED8-0E60-1C4A-BB8C-D59C95F8D9B4}"/>
              </a:ext>
            </a:extLst>
          </p:cNvPr>
          <p:cNvSpPr>
            <a:spLocks noGrp="1"/>
          </p:cNvSpPr>
          <p:nvPr>
            <p:ph sz="half" idx="1" hasCustomPrompt="1"/>
          </p:nvPr>
        </p:nvSpPr>
        <p:spPr>
          <a:xfrm>
            <a:off x="499996" y="2705622"/>
            <a:ext cx="11161735" cy="3471342"/>
          </a:xfrm>
          <a:prstGeom prst="rect">
            <a:avLst/>
          </a:prstGeom>
        </p:spPr>
        <p:txBody>
          <a:bodyPr/>
          <a:lstStyle>
            <a:lvl1pPr>
              <a:defRPr>
                <a:solidFill>
                  <a:schemeClr val="tx1">
                    <a:lumMod val="65000"/>
                    <a:lumOff val="35000"/>
                  </a:schemeClr>
                </a:solidFill>
              </a:defRPr>
            </a:lvl1pPr>
          </a:lstStyle>
          <a:p>
            <a:pPr lvl="0"/>
            <a:r>
              <a:rPr lang="en-US" dirty="0"/>
              <a:t>Click to edit text</a:t>
            </a:r>
          </a:p>
        </p:txBody>
      </p:sp>
    </p:spTree>
    <p:extLst>
      <p:ext uri="{BB962C8B-B14F-4D97-AF65-F5344CB8AC3E}">
        <p14:creationId xmlns:p14="http://schemas.microsoft.com/office/powerpoint/2010/main" val="146041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576C74-22CC-974F-A24B-71C8C665EF83}"/>
              </a:ext>
            </a:extLst>
          </p:cNvPr>
          <p:cNvSpPr>
            <a:spLocks noGrp="1"/>
          </p:cNvSpPr>
          <p:nvPr>
            <p:ph type="title" hasCustomPrompt="1"/>
          </p:nvPr>
        </p:nvSpPr>
        <p:spPr>
          <a:xfrm>
            <a:off x="499996" y="513566"/>
            <a:ext cx="5103316" cy="5837129"/>
          </a:xfrm>
          <a:prstGeom prst="rect">
            <a:avLst/>
          </a:prstGeom>
        </p:spPr>
        <p:txBody>
          <a:bodyPr/>
          <a:lstStyle>
            <a:lvl1pPr>
              <a:defRPr sz="8000" b="1">
                <a:solidFill>
                  <a:schemeClr val="tx1">
                    <a:lumMod val="95000"/>
                    <a:lumOff val="5000"/>
                  </a:schemeClr>
                </a:solidFill>
              </a:defRPr>
            </a:lvl1pPr>
          </a:lstStyle>
          <a:p>
            <a:r>
              <a:rPr lang="en-US" dirty="0"/>
              <a:t>Click to edit title</a:t>
            </a:r>
          </a:p>
        </p:txBody>
      </p:sp>
      <p:sp>
        <p:nvSpPr>
          <p:cNvPr id="6" name="Content Placeholder 2">
            <a:extLst>
              <a:ext uri="{FF2B5EF4-FFF2-40B4-BE49-F238E27FC236}">
                <a16:creationId xmlns:a16="http://schemas.microsoft.com/office/drawing/2014/main" id="{190D90E4-8F3B-C447-A7C3-A89C06FC000D}"/>
              </a:ext>
            </a:extLst>
          </p:cNvPr>
          <p:cNvSpPr>
            <a:spLocks noGrp="1"/>
          </p:cNvSpPr>
          <p:nvPr>
            <p:ph sz="half" idx="1" hasCustomPrompt="1"/>
          </p:nvPr>
        </p:nvSpPr>
        <p:spPr>
          <a:xfrm>
            <a:off x="6588690" y="513565"/>
            <a:ext cx="5073041" cy="5837129"/>
          </a:xfrm>
          <a:prstGeom prst="rect">
            <a:avLst/>
          </a:prstGeom>
        </p:spPr>
        <p:txBody>
          <a:bodyPr/>
          <a:lstStyle>
            <a:lvl1pPr>
              <a:defRPr>
                <a:solidFill>
                  <a:schemeClr val="tx1">
                    <a:lumMod val="65000"/>
                    <a:lumOff val="35000"/>
                  </a:schemeClr>
                </a:solidFill>
              </a:defRPr>
            </a:lvl1pPr>
          </a:lstStyle>
          <a:p>
            <a:pPr lvl="0"/>
            <a:r>
              <a:rPr lang="en-US" dirty="0"/>
              <a:t>Click to edit text</a:t>
            </a:r>
          </a:p>
        </p:txBody>
      </p:sp>
    </p:spTree>
    <p:extLst>
      <p:ext uri="{BB962C8B-B14F-4D97-AF65-F5344CB8AC3E}">
        <p14:creationId xmlns:p14="http://schemas.microsoft.com/office/powerpoint/2010/main" val="428244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A13A798-16D6-E449-8DE5-729843972367}"/>
              </a:ext>
            </a:extLst>
          </p:cNvPr>
          <p:cNvSpPr>
            <a:spLocks noGrp="1"/>
          </p:cNvSpPr>
          <p:nvPr>
            <p:ph type="title" hasCustomPrompt="1"/>
          </p:nvPr>
        </p:nvSpPr>
        <p:spPr>
          <a:xfrm>
            <a:off x="6612697" y="513566"/>
            <a:ext cx="5103316" cy="5837129"/>
          </a:xfrm>
          <a:prstGeom prst="rect">
            <a:avLst/>
          </a:prstGeom>
        </p:spPr>
        <p:txBody>
          <a:bodyPr/>
          <a:lstStyle>
            <a:lvl1pPr>
              <a:defRPr sz="8000" b="1">
                <a:solidFill>
                  <a:schemeClr val="tx1">
                    <a:lumMod val="95000"/>
                    <a:lumOff val="5000"/>
                  </a:schemeClr>
                </a:solidFill>
              </a:defRPr>
            </a:lvl1pPr>
          </a:lstStyle>
          <a:p>
            <a:r>
              <a:rPr lang="en-US" dirty="0"/>
              <a:t>Click to edit title</a:t>
            </a:r>
          </a:p>
        </p:txBody>
      </p:sp>
      <p:sp>
        <p:nvSpPr>
          <p:cNvPr id="9" name="Content Placeholder 2">
            <a:extLst>
              <a:ext uri="{FF2B5EF4-FFF2-40B4-BE49-F238E27FC236}">
                <a16:creationId xmlns:a16="http://schemas.microsoft.com/office/drawing/2014/main" id="{A111D753-52D5-4B49-9F8F-7D4B8BCAE49A}"/>
              </a:ext>
            </a:extLst>
          </p:cNvPr>
          <p:cNvSpPr>
            <a:spLocks noGrp="1"/>
          </p:cNvSpPr>
          <p:nvPr>
            <p:ph sz="half" idx="1" hasCustomPrompt="1"/>
          </p:nvPr>
        </p:nvSpPr>
        <p:spPr>
          <a:xfrm>
            <a:off x="506263" y="513565"/>
            <a:ext cx="5073041" cy="5837129"/>
          </a:xfrm>
          <a:prstGeom prst="rect">
            <a:avLst/>
          </a:prstGeom>
        </p:spPr>
        <p:txBody>
          <a:bodyPr/>
          <a:lstStyle>
            <a:lvl1pPr>
              <a:defRPr>
                <a:solidFill>
                  <a:schemeClr val="tx1">
                    <a:lumMod val="65000"/>
                    <a:lumOff val="35000"/>
                  </a:schemeClr>
                </a:solidFill>
              </a:defRPr>
            </a:lvl1pPr>
          </a:lstStyle>
          <a:p>
            <a:pPr lvl="0"/>
            <a:r>
              <a:rPr lang="en-US" dirty="0"/>
              <a:t>Click to edit text</a:t>
            </a:r>
          </a:p>
        </p:txBody>
      </p:sp>
    </p:spTree>
    <p:extLst>
      <p:ext uri="{BB962C8B-B14F-4D97-AF65-F5344CB8AC3E}">
        <p14:creationId xmlns:p14="http://schemas.microsoft.com/office/powerpoint/2010/main" val="344235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ngle Content 3">
  <p:cSld name="1_Single Content 3">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499995" y="1607963"/>
            <a:ext cx="11161800" cy="709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C0C0C"/>
              </a:buClr>
              <a:buSzPts val="4400"/>
              <a:buFont typeface="Raleway"/>
              <a:buNone/>
              <a:defRPr sz="4400" b="1">
                <a:solidFill>
                  <a:srgbClr val="0C0C0C"/>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50" name="Google Shape;150;p19"/>
          <p:cNvSpPr txBox="1">
            <a:spLocks noGrp="1"/>
          </p:cNvSpPr>
          <p:nvPr>
            <p:ph type="body" idx="1"/>
          </p:nvPr>
        </p:nvSpPr>
        <p:spPr>
          <a:xfrm>
            <a:off x="499996" y="2705622"/>
            <a:ext cx="11161800" cy="34713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rgbClr val="595959"/>
              </a:buClr>
              <a:buSzPts val="2800"/>
              <a:buChar char="●"/>
              <a:defRPr>
                <a:solidFill>
                  <a:srgbClr val="595959"/>
                </a:solidFill>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Tree>
    <p:extLst>
      <p:ext uri="{BB962C8B-B14F-4D97-AF65-F5344CB8AC3E}">
        <p14:creationId xmlns:p14="http://schemas.microsoft.com/office/powerpoint/2010/main" val="3780131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ngle Content 2">
  <p:cSld name="1_Single Content 2">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17"/>
          <p:cNvSpPr txBox="1">
            <a:spLocks noGrp="1"/>
          </p:cNvSpPr>
          <p:nvPr>
            <p:ph type="title"/>
          </p:nvPr>
        </p:nvSpPr>
        <p:spPr>
          <a:xfrm>
            <a:off x="499995" y="1607963"/>
            <a:ext cx="11161800" cy="709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C0C0C"/>
              </a:buClr>
              <a:buSzPts val="4400"/>
              <a:buFont typeface="Raleway"/>
              <a:buNone/>
              <a:defRPr sz="4400" b="1">
                <a:solidFill>
                  <a:srgbClr val="0C0C0C"/>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44" name="Google Shape;144;p17"/>
          <p:cNvSpPr txBox="1">
            <a:spLocks noGrp="1"/>
          </p:cNvSpPr>
          <p:nvPr>
            <p:ph type="body" idx="1"/>
          </p:nvPr>
        </p:nvSpPr>
        <p:spPr>
          <a:xfrm>
            <a:off x="499996" y="2705622"/>
            <a:ext cx="11161800" cy="34713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rgbClr val="595959"/>
              </a:buClr>
              <a:buSzPts val="2800"/>
              <a:buChar char="●"/>
              <a:defRPr>
                <a:solidFill>
                  <a:srgbClr val="595959"/>
                </a:solidFill>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Tree>
    <p:extLst>
      <p:ext uri="{BB962C8B-B14F-4D97-AF65-F5344CB8AC3E}">
        <p14:creationId xmlns:p14="http://schemas.microsoft.com/office/powerpoint/2010/main" val="126513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ngle Content 1">
  <p:cSld name="1_Single Content 1">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499995" y="1607963"/>
            <a:ext cx="11161800" cy="709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C0C0C"/>
              </a:buClr>
              <a:buSzPts val="4400"/>
              <a:buFont typeface="Raleway"/>
              <a:buNone/>
              <a:defRPr sz="4400" b="1">
                <a:solidFill>
                  <a:srgbClr val="0C0C0C"/>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41" name="Google Shape;141;p16"/>
          <p:cNvSpPr txBox="1">
            <a:spLocks noGrp="1"/>
          </p:cNvSpPr>
          <p:nvPr>
            <p:ph type="body" idx="1"/>
          </p:nvPr>
        </p:nvSpPr>
        <p:spPr>
          <a:xfrm>
            <a:off x="499996" y="2705622"/>
            <a:ext cx="11161800" cy="34713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rgbClr val="595959"/>
              </a:buClr>
              <a:buSzPts val="2800"/>
              <a:buChar char="●"/>
              <a:defRPr>
                <a:solidFill>
                  <a:srgbClr val="595959"/>
                </a:solidFill>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Tree>
    <p:extLst>
      <p:ext uri="{BB962C8B-B14F-4D97-AF65-F5344CB8AC3E}">
        <p14:creationId xmlns:p14="http://schemas.microsoft.com/office/powerpoint/2010/main" val="312985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0384CD-BD5D-9440-9D3D-D4B898BF8C3A}"/>
              </a:ext>
            </a:extLst>
          </p:cNvPr>
          <p:cNvSpPr>
            <a:spLocks noGrp="1"/>
          </p:cNvSpPr>
          <p:nvPr>
            <p:ph type="title" hasCustomPrompt="1"/>
          </p:nvPr>
        </p:nvSpPr>
        <p:spPr>
          <a:xfrm>
            <a:off x="838200" y="681037"/>
            <a:ext cx="10515600" cy="1009651"/>
          </a:xfrm>
          <a:prstGeom prst="rect">
            <a:avLst/>
          </a:prstGeom>
        </p:spPr>
        <p:txBody>
          <a:bodyPr/>
          <a:lstStyle>
            <a:lvl1pPr>
              <a:defRPr sz="5400"/>
            </a:lvl1pPr>
          </a:lstStyle>
          <a:p>
            <a:r>
              <a:rPr lang="en-US" dirty="0"/>
              <a:t>Click to edit title</a:t>
            </a:r>
          </a:p>
        </p:txBody>
      </p:sp>
      <p:sp>
        <p:nvSpPr>
          <p:cNvPr id="8" name="Content Placeholder 2">
            <a:extLst>
              <a:ext uri="{FF2B5EF4-FFF2-40B4-BE49-F238E27FC236}">
                <a16:creationId xmlns:a16="http://schemas.microsoft.com/office/drawing/2014/main" id="{32542360-D926-9A4C-AD02-BBF2E0BC97D6}"/>
              </a:ext>
            </a:extLst>
          </p:cNvPr>
          <p:cNvSpPr>
            <a:spLocks noGrp="1"/>
          </p:cNvSpPr>
          <p:nvPr>
            <p:ph idx="1"/>
          </p:nvPr>
        </p:nvSpPr>
        <p:spPr>
          <a:xfrm>
            <a:off x="838200" y="2567835"/>
            <a:ext cx="10515600" cy="3609127"/>
          </a:xfrm>
          <a:prstGeom prst="rect">
            <a:avLst/>
          </a:prstGeo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113650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2B5D5E7C-C3F7-674A-8B9D-07E9478FACE0}"/>
              </a:ext>
            </a:extLst>
          </p:cNvPr>
          <p:cNvSpPr>
            <a:spLocks noGrp="1"/>
          </p:cNvSpPr>
          <p:nvPr>
            <p:ph type="title"/>
          </p:nvPr>
        </p:nvSpPr>
        <p:spPr>
          <a:xfrm>
            <a:off x="838200" y="681037"/>
            <a:ext cx="10515600" cy="3690547"/>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2">
            <a:extLst>
              <a:ext uri="{FF2B5EF4-FFF2-40B4-BE49-F238E27FC236}">
                <a16:creationId xmlns:a16="http://schemas.microsoft.com/office/drawing/2014/main" id="{9D24C58F-22EE-6F43-862B-85F0BD7EF2F6}"/>
              </a:ext>
            </a:extLst>
          </p:cNvPr>
          <p:cNvSpPr>
            <a:spLocks noGrp="1"/>
          </p:cNvSpPr>
          <p:nvPr>
            <p:ph idx="1"/>
          </p:nvPr>
        </p:nvSpPr>
        <p:spPr>
          <a:xfrm>
            <a:off x="838200" y="5173249"/>
            <a:ext cx="10515600" cy="1003713"/>
          </a:xfrm>
          <a:prstGeom prst="rect">
            <a:avLst/>
          </a:prstGeom>
        </p:spPr>
        <p:txBody>
          <a:bodyPr vert="horz" lIns="91440" tIns="45720" rIns="91440" bIns="45720" rtlCol="0">
            <a:normAutofit/>
          </a:bodyPr>
          <a:lstStyle/>
          <a:p>
            <a:pPr lvl="0"/>
            <a:r>
              <a:rPr lang="en-US" dirty="0"/>
              <a:t>Click to edit subtitle</a:t>
            </a:r>
          </a:p>
        </p:txBody>
      </p:sp>
    </p:spTree>
    <p:extLst>
      <p:ext uri="{BB962C8B-B14F-4D97-AF65-F5344CB8AC3E}">
        <p14:creationId xmlns:p14="http://schemas.microsoft.com/office/powerpoint/2010/main" val="360368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0384CD-BD5D-9440-9D3D-D4B898BF8C3A}"/>
              </a:ext>
            </a:extLst>
          </p:cNvPr>
          <p:cNvSpPr>
            <a:spLocks noGrp="1"/>
          </p:cNvSpPr>
          <p:nvPr>
            <p:ph type="title" hasCustomPrompt="1"/>
          </p:nvPr>
        </p:nvSpPr>
        <p:spPr>
          <a:xfrm>
            <a:off x="838200" y="681037"/>
            <a:ext cx="10515600" cy="1009651"/>
          </a:xfrm>
          <a:prstGeom prst="rect">
            <a:avLst/>
          </a:prstGeom>
        </p:spPr>
        <p:txBody>
          <a:bodyPr/>
          <a:lstStyle>
            <a:lvl1pPr>
              <a:defRPr sz="5400"/>
            </a:lvl1pPr>
          </a:lstStyle>
          <a:p>
            <a:r>
              <a:rPr lang="en-US" dirty="0"/>
              <a:t>Click to edit title</a:t>
            </a:r>
          </a:p>
        </p:txBody>
      </p:sp>
      <p:sp>
        <p:nvSpPr>
          <p:cNvPr id="8" name="Content Placeholder 2">
            <a:extLst>
              <a:ext uri="{FF2B5EF4-FFF2-40B4-BE49-F238E27FC236}">
                <a16:creationId xmlns:a16="http://schemas.microsoft.com/office/drawing/2014/main" id="{32542360-D926-9A4C-AD02-BBF2E0BC97D6}"/>
              </a:ext>
            </a:extLst>
          </p:cNvPr>
          <p:cNvSpPr>
            <a:spLocks noGrp="1"/>
          </p:cNvSpPr>
          <p:nvPr>
            <p:ph idx="1"/>
          </p:nvPr>
        </p:nvSpPr>
        <p:spPr>
          <a:xfrm>
            <a:off x="838200" y="2567835"/>
            <a:ext cx="10515600" cy="3609127"/>
          </a:xfrm>
          <a:prstGeom prst="rect">
            <a:avLst/>
          </a:prstGeo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300353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D45A8B8-2C95-BF41-BECE-D9436AA91FA4}"/>
              </a:ext>
            </a:extLst>
          </p:cNvPr>
          <p:cNvSpPr>
            <a:spLocks noGrp="1"/>
          </p:cNvSpPr>
          <p:nvPr>
            <p:ph type="title"/>
          </p:nvPr>
        </p:nvSpPr>
        <p:spPr>
          <a:xfrm>
            <a:off x="838200" y="681037"/>
            <a:ext cx="10515600" cy="3690547"/>
          </a:xfrm>
          <a:prstGeom prst="rect">
            <a:avLst/>
          </a:prstGeom>
        </p:spPr>
        <p:txBody>
          <a:bodyPr vert="horz" lIns="91440" tIns="45720" rIns="91440" bIns="45720" rtlCol="0" anchor="ctr">
            <a:noAutofit/>
          </a:bodyPr>
          <a:lstStyle/>
          <a:p>
            <a:r>
              <a:rPr lang="en-US" dirty="0"/>
              <a:t>Click to edit Master title style</a:t>
            </a:r>
          </a:p>
        </p:txBody>
      </p:sp>
      <p:sp>
        <p:nvSpPr>
          <p:cNvPr id="8" name="Text Placeholder 2">
            <a:extLst>
              <a:ext uri="{FF2B5EF4-FFF2-40B4-BE49-F238E27FC236}">
                <a16:creationId xmlns:a16="http://schemas.microsoft.com/office/drawing/2014/main" id="{9ACA3EFA-6815-F243-9B01-87CE5A07DE31}"/>
              </a:ext>
            </a:extLst>
          </p:cNvPr>
          <p:cNvSpPr>
            <a:spLocks noGrp="1"/>
          </p:cNvSpPr>
          <p:nvPr>
            <p:ph idx="1"/>
          </p:nvPr>
        </p:nvSpPr>
        <p:spPr>
          <a:xfrm>
            <a:off x="838200" y="5173249"/>
            <a:ext cx="10515600" cy="1003713"/>
          </a:xfrm>
          <a:prstGeom prst="rect">
            <a:avLst/>
          </a:prstGeom>
        </p:spPr>
        <p:txBody>
          <a:bodyPr vert="horz" lIns="91440" tIns="45720" rIns="91440" bIns="45720" rtlCol="0">
            <a:normAutofit/>
          </a:bodyPr>
          <a:lstStyle/>
          <a:p>
            <a:pPr lvl="0"/>
            <a:r>
              <a:rPr lang="en-US" dirty="0"/>
              <a:t>Click to edit subtitle</a:t>
            </a:r>
          </a:p>
        </p:txBody>
      </p:sp>
    </p:spTree>
    <p:extLst>
      <p:ext uri="{BB962C8B-B14F-4D97-AF65-F5344CB8AC3E}">
        <p14:creationId xmlns:p14="http://schemas.microsoft.com/office/powerpoint/2010/main" val="273543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tion 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6D23-D641-A147-A271-44CAD2B34B8D}"/>
              </a:ext>
            </a:extLst>
          </p:cNvPr>
          <p:cNvSpPr>
            <a:spLocks noGrp="1"/>
          </p:cNvSpPr>
          <p:nvPr>
            <p:ph type="title" hasCustomPrompt="1"/>
          </p:nvPr>
        </p:nvSpPr>
        <p:spPr>
          <a:xfrm>
            <a:off x="838200" y="681037"/>
            <a:ext cx="10515600" cy="1009651"/>
          </a:xfrm>
          <a:prstGeom prst="rect">
            <a:avLst/>
          </a:prstGeom>
        </p:spPr>
        <p:txBody>
          <a:bodyPr/>
          <a:lstStyle>
            <a:lvl1pPr>
              <a:defRPr sz="5400"/>
            </a:lvl1pPr>
          </a:lstStyle>
          <a:p>
            <a:r>
              <a:rPr lang="en-US" dirty="0"/>
              <a:t>Click to edit title</a:t>
            </a:r>
          </a:p>
        </p:txBody>
      </p:sp>
      <p:sp>
        <p:nvSpPr>
          <p:cNvPr id="3" name="Content Placeholder 2">
            <a:extLst>
              <a:ext uri="{FF2B5EF4-FFF2-40B4-BE49-F238E27FC236}">
                <a16:creationId xmlns:a16="http://schemas.microsoft.com/office/drawing/2014/main" id="{6E548F11-B5CF-1A48-8DA4-885EF65B547E}"/>
              </a:ext>
            </a:extLst>
          </p:cNvPr>
          <p:cNvSpPr>
            <a:spLocks noGrp="1"/>
          </p:cNvSpPr>
          <p:nvPr>
            <p:ph idx="1"/>
          </p:nvPr>
        </p:nvSpPr>
        <p:spPr>
          <a:xfrm>
            <a:off x="838200" y="2567835"/>
            <a:ext cx="10515600" cy="3609127"/>
          </a:xfrm>
          <a:prstGeom prst="rect">
            <a:avLst/>
          </a:prstGeo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371335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st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A9223706-96F3-6E41-B41D-D79A80345112}"/>
              </a:ext>
            </a:extLst>
          </p:cNvPr>
          <p:cNvSpPr>
            <a:spLocks noGrp="1"/>
          </p:cNvSpPr>
          <p:nvPr>
            <p:ph type="title"/>
          </p:nvPr>
        </p:nvSpPr>
        <p:spPr>
          <a:xfrm>
            <a:off x="838200" y="681037"/>
            <a:ext cx="10515600" cy="3690547"/>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2">
            <a:extLst>
              <a:ext uri="{FF2B5EF4-FFF2-40B4-BE49-F238E27FC236}">
                <a16:creationId xmlns:a16="http://schemas.microsoft.com/office/drawing/2014/main" id="{EFECA1FE-A03A-D44D-AB06-694890A4DD75}"/>
              </a:ext>
            </a:extLst>
          </p:cNvPr>
          <p:cNvSpPr>
            <a:spLocks noGrp="1"/>
          </p:cNvSpPr>
          <p:nvPr>
            <p:ph idx="1"/>
          </p:nvPr>
        </p:nvSpPr>
        <p:spPr>
          <a:xfrm>
            <a:off x="838200" y="5173249"/>
            <a:ext cx="10515600" cy="1003713"/>
          </a:xfrm>
          <a:prstGeom prst="rect">
            <a:avLst/>
          </a:prstGeom>
        </p:spPr>
        <p:txBody>
          <a:bodyPr vert="horz" lIns="91440" tIns="45720" rIns="91440" bIns="45720" rtlCol="0">
            <a:normAutofit/>
          </a:bodyPr>
          <a:lstStyle/>
          <a:p>
            <a:pPr lvl="0"/>
            <a:r>
              <a:rPr lang="en-US" dirty="0"/>
              <a:t>Click to edit subtitle</a:t>
            </a:r>
          </a:p>
        </p:txBody>
      </p:sp>
    </p:spTree>
    <p:extLst>
      <p:ext uri="{BB962C8B-B14F-4D97-AF65-F5344CB8AC3E}">
        <p14:creationId xmlns:p14="http://schemas.microsoft.com/office/powerpoint/2010/main" val="284834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B64493-A5E6-454D-9C62-9EC18A386B1D}"/>
              </a:ext>
            </a:extLst>
          </p:cNvPr>
          <p:cNvSpPr>
            <a:spLocks noGrp="1"/>
          </p:cNvSpPr>
          <p:nvPr>
            <p:ph type="title" hasCustomPrompt="1"/>
          </p:nvPr>
        </p:nvSpPr>
        <p:spPr>
          <a:xfrm>
            <a:off x="838200" y="681037"/>
            <a:ext cx="10515600" cy="1009651"/>
          </a:xfrm>
          <a:prstGeom prst="rect">
            <a:avLst/>
          </a:prstGeom>
        </p:spPr>
        <p:txBody>
          <a:bodyPr/>
          <a:lstStyle>
            <a:lvl1pPr>
              <a:defRPr sz="5400"/>
            </a:lvl1pPr>
          </a:lstStyle>
          <a:p>
            <a:r>
              <a:rPr lang="en-US" dirty="0"/>
              <a:t>Click to edit title</a:t>
            </a:r>
          </a:p>
        </p:txBody>
      </p:sp>
      <p:sp>
        <p:nvSpPr>
          <p:cNvPr id="8" name="Content Placeholder 2">
            <a:extLst>
              <a:ext uri="{FF2B5EF4-FFF2-40B4-BE49-F238E27FC236}">
                <a16:creationId xmlns:a16="http://schemas.microsoft.com/office/drawing/2014/main" id="{DF33BF07-7DBB-0E49-85EA-45BAC9185457}"/>
              </a:ext>
            </a:extLst>
          </p:cNvPr>
          <p:cNvSpPr>
            <a:spLocks noGrp="1"/>
          </p:cNvSpPr>
          <p:nvPr>
            <p:ph idx="1"/>
          </p:nvPr>
        </p:nvSpPr>
        <p:spPr>
          <a:xfrm>
            <a:off x="838200" y="2567835"/>
            <a:ext cx="10515600" cy="3609127"/>
          </a:xfrm>
          <a:prstGeom prst="rect">
            <a:avLst/>
          </a:prstGeo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295569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9DE5-805B-2D46-B7B8-8C8955264B55}"/>
              </a:ext>
            </a:extLst>
          </p:cNvPr>
          <p:cNvSpPr>
            <a:spLocks noGrp="1"/>
          </p:cNvSpPr>
          <p:nvPr>
            <p:ph type="title" hasCustomPrompt="1"/>
          </p:nvPr>
        </p:nvSpPr>
        <p:spPr>
          <a:xfrm>
            <a:off x="499995" y="1607963"/>
            <a:ext cx="11161735" cy="709352"/>
          </a:xfrm>
          <a:prstGeom prst="rect">
            <a:avLst/>
          </a:prstGeom>
        </p:spPr>
        <p:txBody>
          <a:bodyPr/>
          <a:lstStyle>
            <a:lvl1pPr>
              <a:defRPr sz="4400" b="1">
                <a:solidFill>
                  <a:schemeClr val="tx1">
                    <a:lumMod val="95000"/>
                    <a:lumOff val="5000"/>
                  </a:schemeClr>
                </a:solidFill>
              </a:defRPr>
            </a:lvl1pPr>
          </a:lstStyle>
          <a:p>
            <a:r>
              <a:rPr lang="en-US" dirty="0"/>
              <a:t>Click to edit title</a:t>
            </a:r>
          </a:p>
        </p:txBody>
      </p:sp>
      <p:sp>
        <p:nvSpPr>
          <p:cNvPr id="3" name="Content Placeholder 2">
            <a:extLst>
              <a:ext uri="{FF2B5EF4-FFF2-40B4-BE49-F238E27FC236}">
                <a16:creationId xmlns:a16="http://schemas.microsoft.com/office/drawing/2014/main" id="{5F02EEF5-4C5F-824D-9095-8907B7A8651D}"/>
              </a:ext>
            </a:extLst>
          </p:cNvPr>
          <p:cNvSpPr>
            <a:spLocks noGrp="1"/>
          </p:cNvSpPr>
          <p:nvPr>
            <p:ph sz="half" idx="1" hasCustomPrompt="1"/>
          </p:nvPr>
        </p:nvSpPr>
        <p:spPr>
          <a:xfrm>
            <a:off x="499996" y="2705622"/>
            <a:ext cx="11161735" cy="3471342"/>
          </a:xfrm>
          <a:prstGeom prst="rect">
            <a:avLst/>
          </a:prstGeom>
        </p:spPr>
        <p:txBody>
          <a:bodyPr/>
          <a:lstStyle>
            <a:lvl1pPr>
              <a:defRPr>
                <a:solidFill>
                  <a:schemeClr val="tx1">
                    <a:lumMod val="65000"/>
                    <a:lumOff val="35000"/>
                  </a:schemeClr>
                </a:solidFill>
              </a:defRPr>
            </a:lvl1pPr>
          </a:lstStyle>
          <a:p>
            <a:pPr lvl="0"/>
            <a:r>
              <a:rPr lang="en-US" dirty="0"/>
              <a:t>Click to edit text</a:t>
            </a:r>
          </a:p>
        </p:txBody>
      </p:sp>
    </p:spTree>
    <p:extLst>
      <p:ext uri="{BB962C8B-B14F-4D97-AF65-F5344CB8AC3E}">
        <p14:creationId xmlns:p14="http://schemas.microsoft.com/office/powerpoint/2010/main" val="326028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E6FDA-8C27-9440-B692-AD35C1EDF028}"/>
              </a:ext>
            </a:extLst>
          </p:cNvPr>
          <p:cNvSpPr>
            <a:spLocks noGrp="1"/>
          </p:cNvSpPr>
          <p:nvPr>
            <p:ph type="title"/>
          </p:nvPr>
        </p:nvSpPr>
        <p:spPr>
          <a:xfrm>
            <a:off x="838200" y="681037"/>
            <a:ext cx="10515600" cy="369054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754D3410-B6AC-D443-8BCD-B5F4EB2139F4}"/>
              </a:ext>
            </a:extLst>
          </p:cNvPr>
          <p:cNvSpPr>
            <a:spLocks noGrp="1"/>
          </p:cNvSpPr>
          <p:nvPr>
            <p:ph type="body" idx="1"/>
          </p:nvPr>
        </p:nvSpPr>
        <p:spPr>
          <a:xfrm>
            <a:off x="838200" y="5173249"/>
            <a:ext cx="10515600" cy="1003713"/>
          </a:xfrm>
          <a:prstGeom prst="rect">
            <a:avLst/>
          </a:prstGeom>
        </p:spPr>
        <p:txBody>
          <a:bodyPr vert="horz" lIns="91440" tIns="45720" rIns="91440" bIns="45720" rtlCol="0">
            <a:normAutofit/>
          </a:bodyPr>
          <a:lstStyle/>
          <a:p>
            <a:pPr lvl="0"/>
            <a:r>
              <a:rPr lang="en-US" dirty="0"/>
              <a:t>Click to edit subtitle</a:t>
            </a:r>
          </a:p>
        </p:txBody>
      </p:sp>
    </p:spTree>
    <p:extLst>
      <p:ext uri="{BB962C8B-B14F-4D97-AF65-F5344CB8AC3E}">
        <p14:creationId xmlns:p14="http://schemas.microsoft.com/office/powerpoint/2010/main" val="4245205866"/>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49" r:id="rId3"/>
    <p:sldLayoutId id="2147483660" r:id="rId4"/>
    <p:sldLayoutId id="2147483650" r:id="rId5"/>
    <p:sldLayoutId id="2147483661" r:id="rId6"/>
    <p:sldLayoutId id="2147483651" r:id="rId7"/>
    <p:sldLayoutId id="2147483662" r:id="rId8"/>
    <p:sldLayoutId id="2147483652" r:id="rId9"/>
    <p:sldLayoutId id="2147483653" r:id="rId10"/>
    <p:sldLayoutId id="2147483654" r:id="rId11"/>
    <p:sldLayoutId id="2147483655" r:id="rId12"/>
    <p:sldLayoutId id="2147483656" r:id="rId13"/>
    <p:sldLayoutId id="2147483665" r:id="rId14"/>
    <p:sldLayoutId id="2147483666" r:id="rId15"/>
    <p:sldLayoutId id="2147483667" r:id="rId16"/>
  </p:sldLayoutIdLst>
  <p:txStyles>
    <p:titleStyle>
      <a:lvl1pPr algn="l" defTabSz="914400" rtl="0" eaLnBrk="1" latinLnBrk="0" hangingPunct="1">
        <a:lnSpc>
          <a:spcPct val="90000"/>
        </a:lnSpc>
        <a:spcBef>
          <a:spcPct val="0"/>
        </a:spcBef>
        <a:buNone/>
        <a:defRPr sz="9600" b="1" kern="1200">
          <a:solidFill>
            <a:schemeClr val="bg1">
              <a:lumMod val="95000"/>
            </a:schemeClr>
          </a:solidFill>
          <a:latin typeface="Raleway"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lumMod val="95000"/>
            </a:schemeClr>
          </a:solidFill>
          <a:latin typeface="Ralewa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hyperlink" Target="http://www.pexels.com/" TargetMode="External"/><Relationship Id="rId13" Type="http://schemas.openxmlformats.org/officeDocument/2006/relationships/hyperlink" Target="http://www.videvo.net/" TargetMode="External"/><Relationship Id="rId18" Type="http://schemas.openxmlformats.org/officeDocument/2006/relationships/hyperlink" Target="https://www.apple.com/imovie/" TargetMode="External"/><Relationship Id="rId3" Type="http://schemas.openxmlformats.org/officeDocument/2006/relationships/hyperlink" Target="http://www.canva.com/" TargetMode="External"/><Relationship Id="rId7" Type="http://schemas.openxmlformats.org/officeDocument/2006/relationships/hyperlink" Target="https://www.medialibrary.nd.gov/assetbank-nd/action/viewHome" TargetMode="External"/><Relationship Id="rId12" Type="http://schemas.openxmlformats.org/officeDocument/2006/relationships/hyperlink" Target="http://www.videezy.com/" TargetMode="External"/><Relationship Id="rId17" Type="http://schemas.openxmlformats.org/officeDocument/2006/relationships/hyperlink" Target="https://fxhome.com/product/hitfilm-express" TargetMode="External"/><Relationship Id="rId2" Type="http://schemas.openxmlformats.org/officeDocument/2006/relationships/notesSlide" Target="../notesSlides/notesSlide16.xml"/><Relationship Id="rId16" Type="http://schemas.openxmlformats.org/officeDocument/2006/relationships/hyperlink" Target="https://freepd.com/" TargetMode="External"/><Relationship Id="rId1" Type="http://schemas.openxmlformats.org/officeDocument/2006/relationships/slideLayout" Target="../slideLayouts/slideLayout14.xml"/><Relationship Id="rId6" Type="http://schemas.openxmlformats.org/officeDocument/2006/relationships/hyperlink" Target="https://phil.cdc.gov/Default.aspx" TargetMode="External"/><Relationship Id="rId11" Type="http://schemas.openxmlformats.org/officeDocument/2006/relationships/hyperlink" Target="https://www.pexels.com/videos/" TargetMode="External"/><Relationship Id="rId5" Type="http://schemas.openxmlformats.org/officeDocument/2006/relationships/hyperlink" Target="https://www.stocklayouts.com/Templates/Free-Templates/Free-Sample-Templates.aspx" TargetMode="External"/><Relationship Id="rId15" Type="http://schemas.openxmlformats.org/officeDocument/2006/relationships/hyperlink" Target="http://dig.ccmixter.org/free" TargetMode="External"/><Relationship Id="rId10" Type="http://schemas.openxmlformats.org/officeDocument/2006/relationships/hyperlink" Target="https://commons.wikimedia.org/wiki/Main_Page" TargetMode="External"/><Relationship Id="rId4" Type="http://schemas.openxmlformats.org/officeDocument/2006/relationships/hyperlink" Target="https://www.fotor.com/ngo.html" TargetMode="External"/><Relationship Id="rId9" Type="http://schemas.openxmlformats.org/officeDocument/2006/relationships/hyperlink" Target="https://pixabay.com/" TargetMode="External"/><Relationship Id="rId14" Type="http://schemas.openxmlformats.org/officeDocument/2006/relationships/hyperlink" Target="https://incompetech.com/music/royalty-free/music.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blog.hubspot.com/marketing/state-of-social-media-demographic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offers.hubspot.com/social-media-trends-report-2022" TargetMode="External"/><Relationship Id="rId4" Type="http://schemas.openxmlformats.org/officeDocument/2006/relationships/hyperlink" Target="https://sproutsocial.com/insights/new-social-media-demographic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4843-BF63-F445-B13F-E26D54A135C5}"/>
              </a:ext>
            </a:extLst>
          </p:cNvPr>
          <p:cNvSpPr>
            <a:spLocks noGrp="1"/>
          </p:cNvSpPr>
          <p:nvPr>
            <p:ph type="title"/>
          </p:nvPr>
        </p:nvSpPr>
        <p:spPr>
          <a:xfrm>
            <a:off x="838200" y="681038"/>
            <a:ext cx="10515600" cy="2784764"/>
          </a:xfrm>
        </p:spPr>
        <p:txBody>
          <a:bodyPr/>
          <a:lstStyle/>
          <a:p>
            <a:r>
              <a:rPr lang="en-US" dirty="0"/>
              <a:t>TCU Visibility Project Proposal</a:t>
            </a:r>
          </a:p>
        </p:txBody>
      </p:sp>
      <p:sp>
        <p:nvSpPr>
          <p:cNvPr id="3" name="Content Placeholder 2">
            <a:extLst>
              <a:ext uri="{FF2B5EF4-FFF2-40B4-BE49-F238E27FC236}">
                <a16:creationId xmlns:a16="http://schemas.microsoft.com/office/drawing/2014/main" id="{9787FEAB-195D-8C43-83D0-418FC91A7BBA}"/>
              </a:ext>
            </a:extLst>
          </p:cNvPr>
          <p:cNvSpPr>
            <a:spLocks noGrp="1"/>
          </p:cNvSpPr>
          <p:nvPr>
            <p:ph idx="1"/>
          </p:nvPr>
        </p:nvSpPr>
        <p:spPr/>
        <p:txBody>
          <a:bodyPr/>
          <a:lstStyle/>
          <a:p>
            <a:r>
              <a:rPr lang="en-US" dirty="0">
                <a:solidFill>
                  <a:srgbClr val="D66E29"/>
                </a:solidFill>
              </a:rPr>
              <a:t>Presented by Thunderbird Strategic, LLC</a:t>
            </a:r>
          </a:p>
        </p:txBody>
      </p:sp>
      <p:pic>
        <p:nvPicPr>
          <p:cNvPr id="4" name="Picture 3" descr="Logo&#10;&#10;Description automatically generated">
            <a:extLst>
              <a:ext uri="{FF2B5EF4-FFF2-40B4-BE49-F238E27FC236}">
                <a16:creationId xmlns:a16="http://schemas.microsoft.com/office/drawing/2014/main" id="{697AB20D-6AF9-F741-9521-C572B6D5D9A3}"/>
              </a:ext>
            </a:extLst>
          </p:cNvPr>
          <p:cNvPicPr>
            <a:picLocks noChangeAspect="1"/>
          </p:cNvPicPr>
          <p:nvPr/>
        </p:nvPicPr>
        <p:blipFill>
          <a:blip r:embed="rId3"/>
          <a:stretch>
            <a:fillRect/>
          </a:stretch>
        </p:blipFill>
        <p:spPr>
          <a:xfrm>
            <a:off x="9162803" y="3957493"/>
            <a:ext cx="2784764" cy="2784764"/>
          </a:xfrm>
          <a:prstGeom prst="rect">
            <a:avLst/>
          </a:prstGeom>
        </p:spPr>
      </p:pic>
      <p:pic>
        <p:nvPicPr>
          <p:cNvPr id="5" name="Google Shape;10;p2" descr="shutterstock_429987889_edited.jpg">
            <a:extLst>
              <a:ext uri="{FF2B5EF4-FFF2-40B4-BE49-F238E27FC236}">
                <a16:creationId xmlns:a16="http://schemas.microsoft.com/office/drawing/2014/main" id="{3A1742BC-3586-B54E-A02D-D0AE9F1D76C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l="4742" t="21799" r="4742" b="23591"/>
          <a:stretch/>
        </p:blipFill>
        <p:spPr>
          <a:xfrm>
            <a:off x="0" y="-216941"/>
            <a:ext cx="12192000" cy="6858000"/>
          </a:xfrm>
          <a:prstGeom prst="rect">
            <a:avLst/>
          </a:prstGeom>
          <a:noFill/>
          <a:ln>
            <a:noFill/>
          </a:ln>
        </p:spPr>
      </p:pic>
      <p:sp>
        <p:nvSpPr>
          <p:cNvPr id="8" name="Title 1">
            <a:extLst>
              <a:ext uri="{FF2B5EF4-FFF2-40B4-BE49-F238E27FC236}">
                <a16:creationId xmlns:a16="http://schemas.microsoft.com/office/drawing/2014/main" id="{760D3CCD-0ACE-1444-B8FE-4A063044A5CB}"/>
              </a:ext>
            </a:extLst>
          </p:cNvPr>
          <p:cNvSpPr txBox="1">
            <a:spLocks/>
          </p:cNvSpPr>
          <p:nvPr/>
        </p:nvSpPr>
        <p:spPr>
          <a:xfrm>
            <a:off x="995412" y="466117"/>
            <a:ext cx="10358388" cy="11782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9600" b="1" kern="1200">
                <a:solidFill>
                  <a:schemeClr val="bg1">
                    <a:lumMod val="95000"/>
                  </a:schemeClr>
                </a:solidFill>
                <a:latin typeface="Raleway" pitchFamily="2" charset="77"/>
                <a:ea typeface="+mj-ea"/>
                <a:cs typeface="+mj-cs"/>
              </a:defRPr>
            </a:lvl1pPr>
          </a:lstStyle>
          <a:p>
            <a:r>
              <a:rPr lang="en-US" sz="5400" dirty="0">
                <a:solidFill>
                  <a:srgbClr val="0D3854"/>
                </a:solidFill>
              </a:rPr>
              <a:t>Expand Your Online Presence</a:t>
            </a:r>
          </a:p>
        </p:txBody>
      </p:sp>
      <p:sp>
        <p:nvSpPr>
          <p:cNvPr id="9" name="Content Placeholder 2">
            <a:extLst>
              <a:ext uri="{FF2B5EF4-FFF2-40B4-BE49-F238E27FC236}">
                <a16:creationId xmlns:a16="http://schemas.microsoft.com/office/drawing/2014/main" id="{20E84C09-5CA1-C44F-B01C-ECE806B5EA2C}"/>
              </a:ext>
            </a:extLst>
          </p:cNvPr>
          <p:cNvSpPr txBox="1">
            <a:spLocks/>
          </p:cNvSpPr>
          <p:nvPr/>
        </p:nvSpPr>
        <p:spPr>
          <a:xfrm>
            <a:off x="1301262" y="2601845"/>
            <a:ext cx="9092017" cy="11782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lumMod val="95000"/>
                  </a:schemeClr>
                </a:solidFill>
                <a:latin typeface="Ralewa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solidFill>
                  <a:srgbClr val="0D3854"/>
                </a:solidFill>
              </a:rPr>
              <a:t>Agency MABU</a:t>
            </a:r>
            <a:br>
              <a:rPr lang="en-US" sz="2400" dirty="0">
                <a:solidFill>
                  <a:srgbClr val="0D3854"/>
                </a:solidFill>
              </a:rPr>
            </a:br>
            <a:r>
              <a:rPr lang="en-US" sz="2400" dirty="0">
                <a:solidFill>
                  <a:srgbClr val="0D3854"/>
                </a:solidFill>
              </a:rPr>
              <a:t>Steph Landwehr, Director of Media Services</a:t>
            </a:r>
          </a:p>
        </p:txBody>
      </p:sp>
      <p:pic>
        <p:nvPicPr>
          <p:cNvPr id="12" name="Picture 11" descr="A picture containing text&#10;&#10;Description automatically generated">
            <a:extLst>
              <a:ext uri="{FF2B5EF4-FFF2-40B4-BE49-F238E27FC236}">
                <a16:creationId xmlns:a16="http://schemas.microsoft.com/office/drawing/2014/main" id="{0B61FF50-336C-814E-9549-8C6975CC5AE2}"/>
              </a:ext>
            </a:extLst>
          </p:cNvPr>
          <p:cNvPicPr>
            <a:picLocks noChangeAspect="1"/>
          </p:cNvPicPr>
          <p:nvPr/>
        </p:nvPicPr>
        <p:blipFill>
          <a:blip r:embed="rId5"/>
          <a:stretch>
            <a:fillRect/>
          </a:stretch>
        </p:blipFill>
        <p:spPr>
          <a:xfrm>
            <a:off x="7713225" y="3694992"/>
            <a:ext cx="978113" cy="978113"/>
          </a:xfrm>
          <a:prstGeom prst="rect">
            <a:avLst/>
          </a:prstGeom>
        </p:spPr>
      </p:pic>
      <p:sp>
        <p:nvSpPr>
          <p:cNvPr id="10" name="Content Placeholder 2">
            <a:extLst>
              <a:ext uri="{FF2B5EF4-FFF2-40B4-BE49-F238E27FC236}">
                <a16:creationId xmlns:a16="http://schemas.microsoft.com/office/drawing/2014/main" id="{B0E6FC93-3780-469C-90E3-2E692D313ECC}"/>
              </a:ext>
            </a:extLst>
          </p:cNvPr>
          <p:cNvSpPr txBox="1">
            <a:spLocks/>
          </p:cNvSpPr>
          <p:nvPr/>
        </p:nvSpPr>
        <p:spPr>
          <a:xfrm>
            <a:off x="2012034" y="1560377"/>
            <a:ext cx="7984819" cy="8412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lumMod val="95000"/>
                  </a:schemeClr>
                </a:solidFill>
                <a:latin typeface="Raleway"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D3854"/>
                </a:solidFill>
              </a:rPr>
              <a:t>Digital Marketing Strategies for Tribal Colleges</a:t>
            </a:r>
          </a:p>
        </p:txBody>
      </p:sp>
      <p:pic>
        <p:nvPicPr>
          <p:cNvPr id="7" name="Picture 6" descr="Text&#10;&#10;Description automatically generated">
            <a:extLst>
              <a:ext uri="{FF2B5EF4-FFF2-40B4-BE49-F238E27FC236}">
                <a16:creationId xmlns:a16="http://schemas.microsoft.com/office/drawing/2014/main" id="{A7C1FE58-D098-46A5-88D9-F039B5813BE0}"/>
              </a:ext>
            </a:extLst>
          </p:cNvPr>
          <p:cNvPicPr>
            <a:picLocks noChangeAspect="1"/>
          </p:cNvPicPr>
          <p:nvPr/>
        </p:nvPicPr>
        <p:blipFill>
          <a:blip r:embed="rId6"/>
          <a:stretch>
            <a:fillRect/>
          </a:stretch>
        </p:blipFill>
        <p:spPr>
          <a:xfrm>
            <a:off x="3657599" y="3780086"/>
            <a:ext cx="2006065" cy="672889"/>
          </a:xfrm>
          <a:prstGeom prst="rect">
            <a:avLst/>
          </a:prstGeom>
        </p:spPr>
      </p:pic>
    </p:spTree>
    <p:extLst>
      <p:ext uri="{BB962C8B-B14F-4D97-AF65-F5344CB8AC3E}">
        <p14:creationId xmlns:p14="http://schemas.microsoft.com/office/powerpoint/2010/main" val="257790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499995" y="1440183"/>
            <a:ext cx="11161800" cy="70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5400"/>
              <a:buFont typeface="Raleway"/>
              <a:buNone/>
            </a:pPr>
            <a:r>
              <a:rPr lang="en-US" dirty="0"/>
              <a:t>Paid Social Media Ads</a:t>
            </a:r>
            <a:endParaRPr dirty="0"/>
          </a:p>
        </p:txBody>
      </p:sp>
      <p:sp>
        <p:nvSpPr>
          <p:cNvPr id="222" name="Google Shape;222;p29"/>
          <p:cNvSpPr txBox="1">
            <a:spLocks noGrp="1"/>
          </p:cNvSpPr>
          <p:nvPr>
            <p:ph type="body" idx="1"/>
          </p:nvPr>
        </p:nvSpPr>
        <p:spPr>
          <a:xfrm>
            <a:off x="662443" y="2385007"/>
            <a:ext cx="4976880" cy="3471300"/>
          </a:xfrm>
          <a:prstGeom prst="rect">
            <a:avLst/>
          </a:prstGeom>
          <a:noFill/>
          <a:ln>
            <a:noFill/>
          </a:ln>
        </p:spPr>
        <p:txBody>
          <a:bodyPr spcFirstLastPara="1" wrap="square" lIns="91425" tIns="45700" rIns="91425" bIns="45700" anchor="t" anchorCtr="0">
            <a:normAutofit/>
          </a:bodyPr>
          <a:lstStyle/>
          <a:p>
            <a:pPr>
              <a:lnSpc>
                <a:spcPct val="90000"/>
              </a:lnSpc>
            </a:pPr>
            <a:r>
              <a:rPr lang="en-US" sz="2400" dirty="0">
                <a:solidFill>
                  <a:schemeClr val="tx1"/>
                </a:solidFill>
                <a:latin typeface="+mn-lt"/>
              </a:rPr>
              <a:t>One of the quickest and most effective ways to connect with your target audience</a:t>
            </a:r>
          </a:p>
          <a:p>
            <a:pPr>
              <a:lnSpc>
                <a:spcPct val="90000"/>
              </a:lnSpc>
            </a:pPr>
            <a:r>
              <a:rPr lang="en-US" sz="2400" dirty="0">
                <a:solidFill>
                  <a:schemeClr val="tx1"/>
                </a:solidFill>
                <a:latin typeface="+mn-lt"/>
              </a:rPr>
              <a:t>Relatively low cost</a:t>
            </a:r>
          </a:p>
          <a:p>
            <a:pPr>
              <a:lnSpc>
                <a:spcPct val="90000"/>
              </a:lnSpc>
            </a:pPr>
            <a:r>
              <a:rPr lang="en-US" sz="2400" dirty="0">
                <a:solidFill>
                  <a:schemeClr val="tx1"/>
                </a:solidFill>
                <a:latin typeface="+mn-lt"/>
              </a:rPr>
              <a:t>Abundant targeting capabilities</a:t>
            </a:r>
          </a:p>
          <a:p>
            <a:pPr>
              <a:lnSpc>
                <a:spcPct val="90000"/>
              </a:lnSpc>
            </a:pPr>
            <a:r>
              <a:rPr lang="en-US" sz="2400" dirty="0">
                <a:solidFill>
                  <a:schemeClr val="tx1"/>
                </a:solidFill>
                <a:latin typeface="+mn-lt"/>
              </a:rPr>
              <a:t>Video ads outperform static image ads</a:t>
            </a:r>
          </a:p>
          <a:p>
            <a:pPr marL="0" lvl="0" indent="0" algn="l" rtl="0">
              <a:lnSpc>
                <a:spcPct val="90000"/>
              </a:lnSpc>
              <a:spcBef>
                <a:spcPts val="1000"/>
              </a:spcBef>
              <a:spcAft>
                <a:spcPts val="1600"/>
              </a:spcAft>
              <a:buClr>
                <a:srgbClr val="F2F2F2"/>
              </a:buClr>
              <a:buSzPct val="141176"/>
              <a:buNone/>
            </a:pPr>
            <a:endParaRPr dirty="0"/>
          </a:p>
        </p:txBody>
      </p:sp>
      <p:pic>
        <p:nvPicPr>
          <p:cNvPr id="8" name="Picture 7" descr="Graphical user interface, application&#10;&#10;Description automatically generated">
            <a:extLst>
              <a:ext uri="{FF2B5EF4-FFF2-40B4-BE49-F238E27FC236}">
                <a16:creationId xmlns:a16="http://schemas.microsoft.com/office/drawing/2014/main" id="{AE7C00E1-582A-4A4F-B930-76FB3D83B811}"/>
              </a:ext>
            </a:extLst>
          </p:cNvPr>
          <p:cNvPicPr>
            <a:picLocks noChangeAspect="1"/>
          </p:cNvPicPr>
          <p:nvPr/>
        </p:nvPicPr>
        <p:blipFill>
          <a:blip r:embed="rId3"/>
          <a:stretch>
            <a:fillRect/>
          </a:stretch>
        </p:blipFill>
        <p:spPr>
          <a:xfrm>
            <a:off x="6715127" y="1440183"/>
            <a:ext cx="4814430" cy="4653949"/>
          </a:xfrm>
          <a:prstGeom prst="rect">
            <a:avLst/>
          </a:prstGeom>
        </p:spPr>
      </p:pic>
    </p:spTree>
    <p:extLst>
      <p:ext uri="{BB962C8B-B14F-4D97-AF65-F5344CB8AC3E}">
        <p14:creationId xmlns:p14="http://schemas.microsoft.com/office/powerpoint/2010/main" val="168470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79" name="Google Shape;279;p36"/>
          <p:cNvSpPr txBox="1">
            <a:spLocks noGrp="1"/>
          </p:cNvSpPr>
          <p:nvPr>
            <p:ph type="title"/>
          </p:nvPr>
        </p:nvSpPr>
        <p:spPr>
          <a:xfrm>
            <a:off x="630936" y="502920"/>
            <a:ext cx="3419856" cy="14630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Calibri"/>
              <a:buNone/>
            </a:pPr>
            <a:r>
              <a:rPr lang="en-US" sz="3000" dirty="0">
                <a:solidFill>
                  <a:schemeClr val="dk1"/>
                </a:solidFill>
                <a:latin typeface="Calibri"/>
                <a:ea typeface="Calibri"/>
                <a:cs typeface="Calibri"/>
                <a:sym typeface="Calibri"/>
              </a:rPr>
              <a:t>Search Engine/Keyword Marketing</a:t>
            </a:r>
            <a:endParaRPr dirty="0"/>
          </a:p>
        </p:txBody>
      </p:sp>
      <p:sp>
        <p:nvSpPr>
          <p:cNvPr id="280" name="Google Shape;280;p36"/>
          <p:cNvSpPr/>
          <p:nvPr/>
        </p:nvSpPr>
        <p:spPr>
          <a:xfrm rot="5400000">
            <a:off x="3566159" y="1225296"/>
            <a:ext cx="1554480" cy="18288"/>
          </a:xfrm>
          <a:custGeom>
            <a:avLst/>
            <a:gdLst/>
            <a:ahLst/>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81" name="Google Shape;281;p36"/>
          <p:cNvSpPr txBox="1"/>
          <p:nvPr/>
        </p:nvSpPr>
        <p:spPr>
          <a:xfrm>
            <a:off x="4654295" y="502920"/>
            <a:ext cx="7091554" cy="146304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 Ads appear on search engine results pages</a:t>
            </a:r>
          </a:p>
          <a:p>
            <a:pPr marL="0" marR="0" lvl="0" indent="0" algn="l" rtl="0">
              <a:spcBef>
                <a:spcPts val="0"/>
              </a:spcBef>
              <a:spcAft>
                <a:spcPts val="0"/>
              </a:spcAft>
              <a:buClr>
                <a:schemeClr val="dk1"/>
              </a:buClr>
              <a:buSzPts val="2200"/>
              <a:buFont typeface="Arial"/>
              <a:buChar char="•"/>
            </a:pPr>
            <a:r>
              <a:rPr lang="en-US" sz="2200" dirty="0">
                <a:solidFill>
                  <a:schemeClr val="dk1"/>
                </a:solidFill>
                <a:latin typeface="Calibri"/>
                <a:cs typeface="Calibri"/>
                <a:sym typeface="Calibri"/>
              </a:rPr>
              <a:t> Bid on keywords</a:t>
            </a:r>
          </a:p>
          <a:p>
            <a:pPr marL="0" marR="0" lvl="0" indent="0" algn="l" rtl="0">
              <a:spcBef>
                <a:spcPts val="0"/>
              </a:spcBef>
              <a:spcAft>
                <a:spcPts val="0"/>
              </a:spcAft>
              <a:buClr>
                <a:schemeClr val="dk1"/>
              </a:buClr>
              <a:buSzPts val="2200"/>
              <a:buFont typeface="Arial"/>
              <a:buChar char="•"/>
            </a:pPr>
            <a:r>
              <a:rPr lang="en-US" sz="2200" dirty="0">
                <a:solidFill>
                  <a:schemeClr val="dk1"/>
                </a:solidFill>
                <a:latin typeface="Calibri"/>
                <a:cs typeface="Calibri"/>
                <a:sym typeface="Calibri"/>
              </a:rPr>
              <a:t> Pay-per-click (PPC) </a:t>
            </a:r>
            <a:endParaRPr dirty="0"/>
          </a:p>
        </p:txBody>
      </p:sp>
      <p:pic>
        <p:nvPicPr>
          <p:cNvPr id="5" name="Picture 4" descr="A person using a computer&#10;&#10;Description automatically generated with medium confidence">
            <a:extLst>
              <a:ext uri="{FF2B5EF4-FFF2-40B4-BE49-F238E27FC236}">
                <a16:creationId xmlns:a16="http://schemas.microsoft.com/office/drawing/2014/main" id="{AE408670-FB73-4A45-9BB3-F563657469FF}"/>
              </a:ext>
            </a:extLst>
          </p:cNvPr>
          <p:cNvPicPr>
            <a:picLocks noChangeAspect="1"/>
          </p:cNvPicPr>
          <p:nvPr/>
        </p:nvPicPr>
        <p:blipFill>
          <a:blip r:embed="rId3"/>
          <a:stretch>
            <a:fillRect/>
          </a:stretch>
        </p:blipFill>
        <p:spPr>
          <a:xfrm>
            <a:off x="0" y="2370772"/>
            <a:ext cx="6334887" cy="4269164"/>
          </a:xfrm>
          <a:prstGeom prst="rect">
            <a:avLst/>
          </a:prstGeom>
        </p:spPr>
      </p:pic>
      <p:pic>
        <p:nvPicPr>
          <p:cNvPr id="7" name="Picture 6">
            <a:extLst>
              <a:ext uri="{FF2B5EF4-FFF2-40B4-BE49-F238E27FC236}">
                <a16:creationId xmlns:a16="http://schemas.microsoft.com/office/drawing/2014/main" id="{5FCE9001-290F-43E3-8CDD-10D436277CA3}"/>
              </a:ext>
            </a:extLst>
          </p:cNvPr>
          <p:cNvPicPr>
            <a:picLocks noChangeAspect="1"/>
          </p:cNvPicPr>
          <p:nvPr/>
        </p:nvPicPr>
        <p:blipFill>
          <a:blip r:embed="rId4"/>
          <a:srcRect/>
          <a:stretch/>
        </p:blipFill>
        <p:spPr>
          <a:xfrm>
            <a:off x="6448526" y="2349506"/>
            <a:ext cx="5438852" cy="41788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p:nvPr/>
        </p:nvSpPr>
        <p:spPr>
          <a:xfrm>
            <a:off x="0" y="-7952"/>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8" name="Google Shape;228;p30"/>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ct val="100000"/>
              <a:buFont typeface="Calibri"/>
              <a:buNone/>
            </a:pPr>
            <a:r>
              <a:rPr lang="en-US" sz="5000" dirty="0">
                <a:solidFill>
                  <a:schemeClr val="dk1"/>
                </a:solidFill>
                <a:latin typeface="Calibri"/>
                <a:ea typeface="Calibri"/>
                <a:cs typeface="Calibri"/>
                <a:sym typeface="Calibri"/>
              </a:rPr>
              <a:t>Display Ads</a:t>
            </a:r>
            <a:endParaRPr dirty="0"/>
          </a:p>
        </p:txBody>
      </p:sp>
      <p:sp>
        <p:nvSpPr>
          <p:cNvPr id="229" name="Google Shape;229;p30"/>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0" name="Google Shape;230;p30"/>
          <p:cNvSpPr txBox="1">
            <a:spLocks noGrp="1"/>
          </p:cNvSpPr>
          <p:nvPr>
            <p:ph type="body" idx="1"/>
          </p:nvPr>
        </p:nvSpPr>
        <p:spPr>
          <a:xfrm>
            <a:off x="398040" y="2822107"/>
            <a:ext cx="4243589" cy="3320668"/>
          </a:xfrm>
          <a:prstGeom prst="rect">
            <a:avLst/>
          </a:prstGeom>
          <a:noFill/>
          <a:ln>
            <a:noFill/>
          </a:ln>
        </p:spPr>
        <p:txBody>
          <a:bodyPr spcFirstLastPara="1" wrap="square" lIns="91425" tIns="45700" rIns="91425" bIns="45700" anchor="t" anchorCtr="0">
            <a:normAutofit/>
          </a:bodyPr>
          <a:lstStyle/>
          <a:p>
            <a:r>
              <a:rPr lang="en-US" sz="2000" dirty="0">
                <a:solidFill>
                  <a:schemeClr val="tx1"/>
                </a:solidFill>
                <a:latin typeface="+mn-lt"/>
              </a:rPr>
              <a:t>Text and image ads</a:t>
            </a:r>
          </a:p>
          <a:p>
            <a:r>
              <a:rPr lang="en-US" sz="2000" dirty="0">
                <a:solidFill>
                  <a:schemeClr val="tx1"/>
                </a:solidFill>
                <a:latin typeface="+mn-lt"/>
              </a:rPr>
              <a:t>Appear on websites and publisher pages</a:t>
            </a:r>
          </a:p>
          <a:p>
            <a:r>
              <a:rPr lang="en-US" sz="2000" dirty="0">
                <a:solidFill>
                  <a:schemeClr val="tx1"/>
                </a:solidFill>
                <a:latin typeface="+mn-lt"/>
              </a:rPr>
              <a:t>Image, mobile, text, banners, pop-ups, video ads</a:t>
            </a:r>
          </a:p>
        </p:txBody>
      </p:sp>
      <p:pic>
        <p:nvPicPr>
          <p:cNvPr id="17" name="Picture 16" descr="Graphical user interface, website&#10;&#10;Description automatically generated">
            <a:extLst>
              <a:ext uri="{FF2B5EF4-FFF2-40B4-BE49-F238E27FC236}">
                <a16:creationId xmlns:a16="http://schemas.microsoft.com/office/drawing/2014/main" id="{D03E8FA6-D7AB-459A-9279-29EF9DD33185}"/>
              </a:ext>
            </a:extLst>
          </p:cNvPr>
          <p:cNvPicPr>
            <a:picLocks noChangeAspect="1"/>
          </p:cNvPicPr>
          <p:nvPr/>
        </p:nvPicPr>
        <p:blipFill>
          <a:blip r:embed="rId3"/>
          <a:stretch>
            <a:fillRect/>
          </a:stretch>
        </p:blipFill>
        <p:spPr>
          <a:xfrm>
            <a:off x="4682204" y="1172834"/>
            <a:ext cx="7506748" cy="449642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8" name="Google Shape;208;p27"/>
          <p:cNvSpPr txBox="1">
            <a:spLocks noGrp="1"/>
          </p:cNvSpPr>
          <p:nvPr>
            <p:ph type="title"/>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solidFill>
                  <a:schemeClr val="dk1"/>
                </a:solidFill>
                <a:latin typeface="Calibri"/>
                <a:ea typeface="Calibri"/>
                <a:cs typeface="Calibri"/>
                <a:sym typeface="Calibri"/>
              </a:rPr>
              <a:t>How to Implement Digital Advertising</a:t>
            </a:r>
            <a:endParaRPr dirty="0"/>
          </a:p>
        </p:txBody>
      </p:sp>
      <p:sp>
        <p:nvSpPr>
          <p:cNvPr id="209" name="Google Shape;209;p27"/>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0" name="Google Shape;210;p27"/>
          <p:cNvSpPr txBox="1">
            <a:spLocks noGrp="1"/>
          </p:cNvSpPr>
          <p:nvPr>
            <p:ph type="body" idx="1"/>
          </p:nvPr>
        </p:nvSpPr>
        <p:spPr>
          <a:xfrm>
            <a:off x="572493" y="2071316"/>
            <a:ext cx="10077981" cy="4413374"/>
          </a:xfrm>
          <a:prstGeom prst="rect">
            <a:avLst/>
          </a:prstGeom>
          <a:noFill/>
          <a:ln>
            <a:noFill/>
          </a:ln>
        </p:spPr>
        <p:txBody>
          <a:bodyPr spcFirstLastPara="1" wrap="square" lIns="91425" tIns="45700" rIns="91425" bIns="45700" anchor="t" anchorCtr="0">
            <a:normAutofit/>
          </a:bodyPr>
          <a:lstStyle/>
          <a:p>
            <a:r>
              <a:rPr lang="en-US" sz="2400" dirty="0">
                <a:solidFill>
                  <a:schemeClr val="tx1"/>
                </a:solidFill>
                <a:latin typeface="+mn-lt"/>
              </a:rPr>
              <a:t>Must have website to send traffic to</a:t>
            </a:r>
          </a:p>
          <a:p>
            <a:r>
              <a:rPr lang="en-US" sz="2400" dirty="0">
                <a:solidFill>
                  <a:schemeClr val="tx1"/>
                </a:solidFill>
                <a:latin typeface="+mn-lt"/>
              </a:rPr>
              <a:t>Self-serve platforms</a:t>
            </a:r>
          </a:p>
          <a:p>
            <a:pPr lvl="1"/>
            <a:r>
              <a:rPr lang="en-US" dirty="0"/>
              <a:t>Social: Facebook, Instagram, Twitter, etc.</a:t>
            </a:r>
          </a:p>
          <a:p>
            <a:pPr lvl="1"/>
            <a:r>
              <a:rPr lang="en-US" dirty="0"/>
              <a:t>Google Ads: Search, display, YouTube</a:t>
            </a:r>
          </a:p>
          <a:p>
            <a:r>
              <a:rPr lang="en-US" sz="2400" dirty="0">
                <a:solidFill>
                  <a:schemeClr val="tx1"/>
                </a:solidFill>
                <a:latin typeface="+mn-lt"/>
              </a:rPr>
              <a:t>Programmatic AdTech</a:t>
            </a:r>
          </a:p>
          <a:p>
            <a:pPr lvl="1"/>
            <a:r>
              <a:rPr lang="en-US" dirty="0"/>
              <a:t>Tools and software that enable the programmatic buying and selling of ads</a:t>
            </a:r>
          </a:p>
          <a:p>
            <a:pPr lvl="1"/>
            <a:r>
              <a:rPr lang="en-US" dirty="0"/>
              <a:t>Can accomplish this by working with companies, vendors or agencies</a:t>
            </a:r>
          </a:p>
          <a:p>
            <a:pPr marL="0" lvl="0" indent="117475" algn="l" rtl="0">
              <a:lnSpc>
                <a:spcPct val="90000"/>
              </a:lnSpc>
              <a:spcBef>
                <a:spcPts val="1000"/>
              </a:spcBef>
              <a:spcAft>
                <a:spcPts val="1600"/>
              </a:spcAft>
              <a:buClr>
                <a:srgbClr val="595959"/>
              </a:buClr>
              <a:buSzPts val="2000"/>
              <a:buFont typeface="Arial"/>
              <a:buNone/>
            </a:pPr>
            <a:endParaRPr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505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p:nvPr/>
        </p:nvSpPr>
        <p:spPr>
          <a:xfrm>
            <a:off x="0" y="-104775"/>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8" name="Google Shape;208;p27"/>
          <p:cNvSpPr txBox="1">
            <a:spLocks noGrp="1"/>
          </p:cNvSpPr>
          <p:nvPr>
            <p:ph type="title"/>
          </p:nvPr>
        </p:nvSpPr>
        <p:spPr>
          <a:xfrm>
            <a:off x="585216" y="113365"/>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solidFill>
                  <a:schemeClr val="dk1"/>
                </a:solidFill>
                <a:latin typeface="Calibri"/>
                <a:ea typeface="Calibri"/>
                <a:cs typeface="Calibri"/>
                <a:sym typeface="Calibri"/>
              </a:rPr>
              <a:t>Digital Advertising Best Practices</a:t>
            </a:r>
            <a:endParaRPr dirty="0"/>
          </a:p>
        </p:txBody>
      </p:sp>
      <p:sp>
        <p:nvSpPr>
          <p:cNvPr id="209" name="Google Shape;209;p27"/>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0" name="Google Shape;210;p27"/>
          <p:cNvSpPr txBox="1">
            <a:spLocks noGrp="1"/>
          </p:cNvSpPr>
          <p:nvPr>
            <p:ph type="body" idx="1"/>
          </p:nvPr>
        </p:nvSpPr>
        <p:spPr>
          <a:xfrm>
            <a:off x="585216" y="1780808"/>
            <a:ext cx="11257557" cy="4786270"/>
          </a:xfrm>
          <a:prstGeom prst="rect">
            <a:avLst/>
          </a:prstGeom>
          <a:noFill/>
          <a:ln>
            <a:noFill/>
          </a:ln>
        </p:spPr>
        <p:txBody>
          <a:bodyPr spcFirstLastPara="1" wrap="square" lIns="91425" tIns="45700" rIns="91425" bIns="45700" anchor="t" anchorCtr="0">
            <a:normAutofit/>
          </a:bodyPr>
          <a:lstStyle/>
          <a:p>
            <a:pPr>
              <a:spcBef>
                <a:spcPts val="0"/>
              </a:spcBef>
            </a:pPr>
            <a:r>
              <a:rPr lang="en-US" sz="2000" dirty="0">
                <a:solidFill>
                  <a:schemeClr val="tx1"/>
                </a:solidFill>
                <a:latin typeface="+mn-lt"/>
              </a:rPr>
              <a:t>Have a strong call-to-action</a:t>
            </a:r>
          </a:p>
          <a:p>
            <a:pPr lvl="1">
              <a:spcBef>
                <a:spcPts val="0"/>
              </a:spcBef>
            </a:pPr>
            <a:r>
              <a:rPr lang="en-US" sz="2000" dirty="0"/>
              <a:t>“Buy Now,” “Learn More,” “Register Today”</a:t>
            </a:r>
            <a:br>
              <a:rPr lang="en-US" sz="2000" dirty="0"/>
            </a:br>
            <a:endParaRPr lang="en-US" sz="2000" dirty="0"/>
          </a:p>
          <a:p>
            <a:pPr>
              <a:spcBef>
                <a:spcPts val="0"/>
              </a:spcBef>
            </a:pPr>
            <a:r>
              <a:rPr lang="en-US" sz="2000" dirty="0">
                <a:solidFill>
                  <a:schemeClr val="tx1"/>
                </a:solidFill>
                <a:latin typeface="+mn-lt"/>
              </a:rPr>
              <a:t>Keep it simple</a:t>
            </a:r>
          </a:p>
          <a:p>
            <a:pPr lvl="1">
              <a:spcBef>
                <a:spcPts val="0"/>
              </a:spcBef>
            </a:pPr>
            <a:r>
              <a:rPr lang="en-US" sz="2000" dirty="0"/>
              <a:t>Less is more</a:t>
            </a:r>
          </a:p>
          <a:p>
            <a:pPr lvl="1">
              <a:spcBef>
                <a:spcPts val="0"/>
              </a:spcBef>
            </a:pPr>
            <a:r>
              <a:rPr lang="en-US" sz="2000" dirty="0"/>
              <a:t>Avoid long, text-heavy ads</a:t>
            </a:r>
            <a:br>
              <a:rPr lang="en-US" sz="2000" dirty="0"/>
            </a:br>
            <a:endParaRPr lang="en-US" sz="2000" dirty="0"/>
          </a:p>
          <a:p>
            <a:pPr>
              <a:spcBef>
                <a:spcPts val="0"/>
              </a:spcBef>
            </a:pPr>
            <a:r>
              <a:rPr lang="en-US" sz="2000" dirty="0">
                <a:solidFill>
                  <a:schemeClr val="tx1"/>
                </a:solidFill>
                <a:latin typeface="+mn-lt"/>
              </a:rPr>
              <a:t>Be device and channel responsive</a:t>
            </a:r>
          </a:p>
          <a:p>
            <a:pPr lvl="1">
              <a:spcBef>
                <a:spcPts val="0"/>
              </a:spcBef>
            </a:pPr>
            <a:r>
              <a:rPr lang="en-US" sz="2000" dirty="0"/>
              <a:t>Ad creatives should render well on any device or screen size while being relevant to the platform itself</a:t>
            </a:r>
            <a:br>
              <a:rPr lang="en-US" sz="2000" dirty="0"/>
            </a:br>
            <a:endParaRPr lang="en-US" sz="2000" dirty="0"/>
          </a:p>
          <a:p>
            <a:pPr>
              <a:spcBef>
                <a:spcPts val="0"/>
              </a:spcBef>
            </a:pPr>
            <a:r>
              <a:rPr lang="en-US" sz="2000" dirty="0">
                <a:solidFill>
                  <a:schemeClr val="tx1"/>
                </a:solidFill>
                <a:latin typeface="+mn-lt"/>
              </a:rPr>
              <a:t>Follow brand guidelines</a:t>
            </a:r>
          </a:p>
          <a:p>
            <a:pPr lvl="1">
              <a:spcBef>
                <a:spcPts val="0"/>
              </a:spcBef>
            </a:pPr>
            <a:r>
              <a:rPr lang="en-US" sz="2000" dirty="0"/>
              <a:t>Place your brand identity design strategically on your ads</a:t>
            </a:r>
            <a:br>
              <a:rPr lang="en-US" sz="2000" dirty="0"/>
            </a:br>
            <a:endParaRPr lang="en-US" sz="2000" dirty="0"/>
          </a:p>
          <a:p>
            <a:pPr>
              <a:spcBef>
                <a:spcPts val="0"/>
              </a:spcBef>
            </a:pPr>
            <a:r>
              <a:rPr lang="en-US" sz="2000" dirty="0">
                <a:solidFill>
                  <a:schemeClr val="tx1"/>
                </a:solidFill>
                <a:latin typeface="+mn-lt"/>
              </a:rPr>
              <a:t>Test, test, test</a:t>
            </a:r>
          </a:p>
          <a:p>
            <a:pPr lvl="1">
              <a:spcBef>
                <a:spcPts val="0"/>
              </a:spcBef>
            </a:pPr>
            <a:r>
              <a:rPr lang="en-US" sz="2000" dirty="0"/>
              <a:t>A/B test</a:t>
            </a:r>
          </a:p>
          <a:p>
            <a:pPr lvl="1">
              <a:spcBef>
                <a:spcPts val="0"/>
              </a:spcBef>
            </a:pPr>
            <a:r>
              <a:rPr lang="en-US" sz="2000" dirty="0"/>
              <a:t>Experiment to see what works best and focus on doing more of that</a:t>
            </a:r>
          </a:p>
          <a:p>
            <a:pPr marL="0" lvl="0" indent="117475" algn="l" rtl="0">
              <a:lnSpc>
                <a:spcPct val="90000"/>
              </a:lnSpc>
              <a:spcBef>
                <a:spcPts val="1000"/>
              </a:spcBef>
              <a:spcAft>
                <a:spcPts val="1600"/>
              </a:spcAft>
              <a:buClr>
                <a:srgbClr val="595959"/>
              </a:buClr>
              <a:buSzPts val="2000"/>
              <a:buFont typeface="Arial"/>
              <a:buNone/>
            </a:pPr>
            <a:endParaRPr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9950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8" name="Google Shape;208;p27"/>
          <p:cNvSpPr txBox="1">
            <a:spLocks noGrp="1"/>
          </p:cNvSpPr>
          <p:nvPr>
            <p:ph type="title"/>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solidFill>
                  <a:schemeClr val="dk1"/>
                </a:solidFill>
                <a:latin typeface="Calibri"/>
                <a:ea typeface="Calibri"/>
                <a:cs typeface="Calibri"/>
                <a:sym typeface="Calibri"/>
              </a:rPr>
              <a:t>Content Tips</a:t>
            </a:r>
            <a:endParaRPr dirty="0"/>
          </a:p>
        </p:txBody>
      </p:sp>
      <p:sp>
        <p:nvSpPr>
          <p:cNvPr id="209" name="Google Shape;209;p27"/>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0" name="Google Shape;210;p27"/>
          <p:cNvSpPr txBox="1">
            <a:spLocks noGrp="1"/>
          </p:cNvSpPr>
          <p:nvPr>
            <p:ph type="body" idx="1"/>
          </p:nvPr>
        </p:nvSpPr>
        <p:spPr>
          <a:xfrm>
            <a:off x="572493" y="2071316"/>
            <a:ext cx="10077981" cy="4661716"/>
          </a:xfrm>
          <a:prstGeom prst="rect">
            <a:avLst/>
          </a:prstGeom>
          <a:noFill/>
          <a:ln>
            <a:noFill/>
          </a:ln>
        </p:spPr>
        <p:txBody>
          <a:bodyPr spcFirstLastPara="1" wrap="square" lIns="91425" tIns="45700" rIns="91425" bIns="45700" numCol="2" anchor="t" anchorCtr="0">
            <a:normAutofit/>
          </a:bodyPr>
          <a:lstStyle/>
          <a:p>
            <a:r>
              <a:rPr lang="en-US" sz="2100" dirty="0">
                <a:latin typeface="+mn-lt"/>
              </a:rPr>
              <a:t>Be authentic</a:t>
            </a:r>
          </a:p>
          <a:p>
            <a:r>
              <a:rPr lang="en-US" sz="2100" dirty="0">
                <a:latin typeface="+mn-lt"/>
              </a:rPr>
              <a:t>Create bite-sized, snackable content</a:t>
            </a:r>
          </a:p>
          <a:p>
            <a:r>
              <a:rPr lang="en-US" sz="2100" dirty="0">
                <a:latin typeface="+mn-lt"/>
              </a:rPr>
              <a:t>Produce and share videos</a:t>
            </a:r>
          </a:p>
          <a:p>
            <a:r>
              <a:rPr lang="en-US" sz="2100" dirty="0">
                <a:latin typeface="+mn-lt"/>
              </a:rPr>
              <a:t>Match the context of the platform you’re on – be seamless and consistent</a:t>
            </a:r>
          </a:p>
          <a:p>
            <a:r>
              <a:rPr lang="en-US" sz="2100" dirty="0">
                <a:latin typeface="+mn-lt"/>
              </a:rPr>
              <a:t>Be friendly, personable, and compassionate</a:t>
            </a:r>
          </a:p>
          <a:p>
            <a:r>
              <a:rPr lang="en-US" sz="2100" dirty="0" err="1">
                <a:latin typeface="+mn-lt"/>
              </a:rPr>
              <a:t>Opt</a:t>
            </a:r>
            <a:r>
              <a:rPr lang="en-US" sz="2100" dirty="0">
                <a:latin typeface="+mn-lt"/>
              </a:rPr>
              <a:t> for humor if/when appropriate </a:t>
            </a:r>
          </a:p>
          <a:p>
            <a:r>
              <a:rPr lang="en-US" sz="2100" dirty="0">
                <a:latin typeface="+mn-lt"/>
              </a:rPr>
              <a:t>Answer the questions your audience asks</a:t>
            </a:r>
          </a:p>
          <a:p>
            <a:r>
              <a:rPr lang="en-US" sz="2100" dirty="0">
                <a:latin typeface="+mn-lt"/>
              </a:rPr>
              <a:t>Maintain good quality and consistency in branded graphics, photos, infographics</a:t>
            </a:r>
          </a:p>
          <a:p>
            <a:r>
              <a:rPr lang="en-US" sz="2100" dirty="0">
                <a:latin typeface="+mn-lt"/>
              </a:rPr>
              <a:t>Link your blog or newsletter content on social, direct to website </a:t>
            </a:r>
          </a:p>
          <a:p>
            <a:r>
              <a:rPr lang="en-US" sz="2100" dirty="0">
                <a:latin typeface="+mn-lt"/>
              </a:rPr>
              <a:t>Interact with your audience, respond to comments</a:t>
            </a:r>
          </a:p>
          <a:p>
            <a:r>
              <a:rPr lang="en-US" sz="2100" dirty="0">
                <a:latin typeface="+mn-lt"/>
              </a:rPr>
              <a:t>Share testimonials/success stories</a:t>
            </a:r>
          </a:p>
          <a:p>
            <a:r>
              <a:rPr lang="en-US" sz="2100" dirty="0">
                <a:latin typeface="+mn-lt"/>
              </a:rPr>
              <a:t>Go “live” from activities and events</a:t>
            </a:r>
          </a:p>
          <a:p>
            <a:r>
              <a:rPr lang="en-US" sz="2100" dirty="0">
                <a:latin typeface="+mn-lt"/>
              </a:rPr>
              <a:t>Use emojis when appropriate🙌🏼</a:t>
            </a:r>
          </a:p>
          <a:p>
            <a:r>
              <a:rPr lang="en-US" sz="2100" dirty="0">
                <a:latin typeface="+mn-lt"/>
              </a:rPr>
              <a:t>Celebrate your staff and students</a:t>
            </a:r>
          </a:p>
          <a:p>
            <a:r>
              <a:rPr lang="en-US" sz="2100" dirty="0">
                <a:latin typeface="+mn-lt"/>
              </a:rPr>
              <a:t>GIVEAWAYS</a:t>
            </a:r>
          </a:p>
          <a:p>
            <a:r>
              <a:rPr lang="en-US" sz="2100" dirty="0">
                <a:latin typeface="+mn-lt"/>
              </a:rPr>
              <a:t>Be the biggest fans of your community</a:t>
            </a:r>
          </a:p>
          <a:p>
            <a:pPr marL="0" lvl="0" indent="117475" algn="l" rtl="0">
              <a:lnSpc>
                <a:spcPct val="90000"/>
              </a:lnSpc>
              <a:spcBef>
                <a:spcPts val="1000"/>
              </a:spcBef>
              <a:spcAft>
                <a:spcPts val="1600"/>
              </a:spcAft>
              <a:buClr>
                <a:srgbClr val="595959"/>
              </a:buClr>
              <a:buSzPts val="20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412909" y="123010"/>
            <a:ext cx="11161800" cy="70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5400"/>
              <a:buFont typeface="Raleway"/>
              <a:buNone/>
            </a:pPr>
            <a:r>
              <a:rPr lang="en-US" sz="3600" dirty="0">
                <a:solidFill>
                  <a:schemeClr val="bg1"/>
                </a:solidFill>
              </a:rPr>
              <a:t>Free Design </a:t>
            </a:r>
            <a:r>
              <a:rPr lang="en-US" sz="3600">
                <a:solidFill>
                  <a:schemeClr val="bg1"/>
                </a:solidFill>
              </a:rPr>
              <a:t>&amp; Creative Resources</a:t>
            </a:r>
            <a:endParaRPr sz="3600" dirty="0">
              <a:solidFill>
                <a:schemeClr val="bg1"/>
              </a:solidFill>
            </a:endParaRPr>
          </a:p>
        </p:txBody>
      </p:sp>
      <p:sp>
        <p:nvSpPr>
          <p:cNvPr id="222" name="Google Shape;222;p29"/>
          <p:cNvSpPr txBox="1">
            <a:spLocks noGrp="1"/>
          </p:cNvSpPr>
          <p:nvPr>
            <p:ph type="body" idx="1"/>
          </p:nvPr>
        </p:nvSpPr>
        <p:spPr>
          <a:xfrm>
            <a:off x="185481" y="1206288"/>
            <a:ext cx="11821038" cy="5528702"/>
          </a:xfrm>
          <a:prstGeom prst="rect">
            <a:avLst/>
          </a:prstGeom>
          <a:noFill/>
          <a:ln>
            <a:noFill/>
          </a:ln>
        </p:spPr>
        <p:txBody>
          <a:bodyPr spcFirstLastPara="1" wrap="square" lIns="91425" tIns="45700" rIns="91425" bIns="45700" numCol="2" anchor="t" anchorCtr="0">
            <a:normAutofit fontScale="32500" lnSpcReduction="20000"/>
          </a:bodyPr>
          <a:lstStyle/>
          <a:p>
            <a:pPr marL="50800" indent="0">
              <a:lnSpc>
                <a:spcPct val="90000"/>
              </a:lnSpc>
              <a:buNone/>
            </a:pPr>
            <a:endParaRPr lang="en-US" sz="2400" dirty="0">
              <a:solidFill>
                <a:schemeClr val="tx1"/>
              </a:solidFill>
              <a:latin typeface="+mn-lt"/>
            </a:endParaRPr>
          </a:p>
          <a:p>
            <a:pPr>
              <a:lnSpc>
                <a:spcPct val="120000"/>
              </a:lnSpc>
            </a:pPr>
            <a:r>
              <a:rPr lang="en-US" sz="4900" b="1" dirty="0">
                <a:solidFill>
                  <a:schemeClr val="tx1"/>
                </a:solidFill>
                <a:latin typeface="+mn-lt"/>
              </a:rPr>
              <a:t>Design Templates</a:t>
            </a:r>
            <a:endParaRPr lang="en-US" sz="4900" dirty="0">
              <a:solidFill>
                <a:schemeClr val="tx1"/>
              </a:solidFill>
              <a:latin typeface="+mn-lt"/>
            </a:endParaRPr>
          </a:p>
          <a:p>
            <a:pPr marL="800100" lvl="1">
              <a:lnSpc>
                <a:spcPct val="120000"/>
              </a:lnSpc>
              <a:spcBef>
                <a:spcPts val="0"/>
              </a:spcBef>
              <a:buFont typeface="Arial" panose="020B0604020202020204" pitchFamily="34" charset="0"/>
              <a:buChar char="•"/>
              <a:tabLst>
                <a:tab pos="457200" algn="l"/>
              </a:tabLst>
            </a:pPr>
            <a:r>
              <a:rPr lang="en-US" sz="4900" dirty="0">
                <a:effectLst/>
                <a:ea typeface="Times New Roman" panose="02020603050405020304" pitchFamily="18" charset="0"/>
                <a:cs typeface="Times New Roman" panose="02020603050405020304" pitchFamily="18" charset="0"/>
              </a:rPr>
              <a:t>Canva – </a:t>
            </a:r>
            <a:r>
              <a:rPr lang="en-US" sz="4900" u="sng" dirty="0">
                <a:solidFill>
                  <a:srgbClr val="0563C1"/>
                </a:solidFill>
                <a:effectLst/>
                <a:ea typeface="Times New Roman" panose="02020603050405020304" pitchFamily="18" charset="0"/>
                <a:cs typeface="Times New Roman" panose="02020603050405020304" pitchFamily="18" charset="0"/>
                <a:hlinkClick r:id="rId3"/>
              </a:rPr>
              <a:t>www.canva.com</a:t>
            </a:r>
            <a:r>
              <a:rPr lang="en-US" sz="4900" dirty="0">
                <a:effectLst/>
                <a:ea typeface="Times New Roman" panose="02020603050405020304" pitchFamily="18" charset="0"/>
                <a:cs typeface="Times New Roman" panose="02020603050405020304" pitchFamily="18" charset="0"/>
              </a:rPr>
              <a:t> (apply for nonprofit for Canva Pro)</a:t>
            </a:r>
            <a:endParaRPr lang="en-US" sz="4900" dirty="0">
              <a:effectLst/>
              <a:ea typeface="Calibri" panose="020F0502020204030204" pitchFamily="34" charset="0"/>
              <a:cs typeface="Times New Roman" panose="02020603050405020304" pitchFamily="18" charset="0"/>
            </a:endParaRPr>
          </a:p>
          <a:p>
            <a:pPr marL="800100" lvl="1">
              <a:lnSpc>
                <a:spcPct val="120000"/>
              </a:lnSpc>
              <a:spcBef>
                <a:spcPts val="0"/>
              </a:spcBef>
              <a:buFont typeface="Arial" panose="020B0604020202020204" pitchFamily="34" charset="0"/>
              <a:buChar char="•"/>
              <a:tabLst>
                <a:tab pos="457200" algn="l"/>
              </a:tabLst>
            </a:pPr>
            <a:r>
              <a:rPr lang="en-US" sz="4900" dirty="0" err="1">
                <a:effectLst/>
                <a:ea typeface="Times New Roman" panose="02020603050405020304" pitchFamily="18" charset="0"/>
                <a:cs typeface="Times New Roman" panose="02020603050405020304" pitchFamily="18" charset="0"/>
              </a:rPr>
              <a:t>Fotor</a:t>
            </a:r>
            <a:r>
              <a:rPr lang="en-US" sz="4900" dirty="0">
                <a:effectLst/>
                <a:ea typeface="Times New Roman" panose="02020603050405020304" pitchFamily="18" charset="0"/>
                <a:cs typeface="Times New Roman" panose="02020603050405020304" pitchFamily="18" charset="0"/>
              </a:rPr>
              <a:t> - </a:t>
            </a:r>
            <a:r>
              <a:rPr lang="en-US" sz="4900" u="sng" dirty="0">
                <a:solidFill>
                  <a:srgbClr val="0563C1"/>
                </a:solidFill>
                <a:effectLst/>
                <a:ea typeface="Times New Roman" panose="02020603050405020304" pitchFamily="18" charset="0"/>
                <a:cs typeface="Times New Roman" panose="02020603050405020304" pitchFamily="18" charset="0"/>
                <a:hlinkClick r:id="rId4"/>
              </a:rPr>
              <a:t>https://www.fotor.com/ngo.html</a:t>
            </a:r>
            <a:r>
              <a:rPr lang="en-US" sz="4900" dirty="0">
                <a:effectLst/>
                <a:ea typeface="Times New Roman" panose="02020603050405020304" pitchFamily="18" charset="0"/>
                <a:cs typeface="Times New Roman" panose="02020603050405020304" pitchFamily="18" charset="0"/>
              </a:rPr>
              <a:t> (apply for premium accounts)</a:t>
            </a:r>
            <a:endParaRPr lang="en-US" sz="4900" dirty="0">
              <a:effectLst/>
              <a:ea typeface="Calibri" panose="020F0502020204030204" pitchFamily="34" charset="0"/>
              <a:cs typeface="Times New Roman" panose="02020603050405020304" pitchFamily="18" charset="0"/>
            </a:endParaRPr>
          </a:p>
          <a:p>
            <a:pPr marL="800100" lvl="1">
              <a:lnSpc>
                <a:spcPct val="120000"/>
              </a:lnSpc>
              <a:spcBef>
                <a:spcPts val="0"/>
              </a:spcBef>
              <a:buFont typeface="Arial" panose="020B0604020202020204" pitchFamily="34" charset="0"/>
              <a:buChar char="•"/>
              <a:tabLst>
                <a:tab pos="457200" algn="l"/>
              </a:tabLst>
            </a:pPr>
            <a:r>
              <a:rPr lang="en-US" sz="4900" dirty="0" err="1">
                <a:effectLst/>
                <a:ea typeface="Times New Roman" panose="02020603050405020304" pitchFamily="18" charset="0"/>
                <a:cs typeface="Times New Roman" panose="02020603050405020304" pitchFamily="18" charset="0"/>
              </a:rPr>
              <a:t>StockLayouts</a:t>
            </a:r>
            <a:r>
              <a:rPr lang="en-US" sz="4900" dirty="0">
                <a:effectLst/>
                <a:ea typeface="Times New Roman" panose="02020603050405020304" pitchFamily="18" charset="0"/>
                <a:cs typeface="Times New Roman" panose="02020603050405020304" pitchFamily="18" charset="0"/>
              </a:rPr>
              <a:t> - </a:t>
            </a:r>
            <a:r>
              <a:rPr lang="en-US" sz="4900" u="sng" dirty="0">
                <a:solidFill>
                  <a:srgbClr val="0563C1"/>
                </a:solidFill>
                <a:effectLst/>
                <a:ea typeface="Times New Roman" panose="02020603050405020304" pitchFamily="18" charset="0"/>
                <a:cs typeface="Times New Roman" panose="02020603050405020304" pitchFamily="18" charset="0"/>
                <a:hlinkClick r:id="rId5"/>
              </a:rPr>
              <a:t>https://www.stocklayouts.com/Templates/Free-Templates/Free-Sample-Templates.aspx</a:t>
            </a:r>
            <a:endParaRPr lang="en-US" sz="4900" dirty="0">
              <a:effectLst/>
              <a:ea typeface="Calibri" panose="020F0502020204030204" pitchFamily="34" charset="0"/>
              <a:cs typeface="Times New Roman" panose="02020603050405020304" pitchFamily="18" charset="0"/>
            </a:endParaRPr>
          </a:p>
          <a:p>
            <a:pPr>
              <a:lnSpc>
                <a:spcPct val="120000"/>
              </a:lnSpc>
            </a:pPr>
            <a:r>
              <a:rPr lang="en-US" sz="4900" b="1" dirty="0">
                <a:solidFill>
                  <a:schemeClr val="tx1"/>
                </a:solidFill>
                <a:latin typeface="+mn-lt"/>
              </a:rPr>
              <a:t>Stock Photos</a:t>
            </a:r>
            <a:endParaRPr lang="en-US" sz="4900" dirty="0">
              <a:solidFill>
                <a:schemeClr val="tx1"/>
              </a:solidFill>
              <a:latin typeface="+mn-lt"/>
            </a:endParaRPr>
          </a:p>
          <a:p>
            <a:pPr marL="800100" lvl="1">
              <a:lnSpc>
                <a:spcPct val="120000"/>
              </a:lnSpc>
              <a:spcBef>
                <a:spcPts val="0"/>
              </a:spcBef>
              <a:buFont typeface="Arial" panose="020B0604020202020204" pitchFamily="34" charset="0"/>
              <a:buChar char="•"/>
              <a:tabLst>
                <a:tab pos="457200" algn="l"/>
              </a:tabLst>
            </a:pPr>
            <a:r>
              <a:rPr lang="en-US" sz="4900" dirty="0">
                <a:solidFill>
                  <a:srgbClr val="000000"/>
                </a:solidFill>
                <a:effectLst/>
                <a:ea typeface="Times New Roman" panose="02020603050405020304" pitchFamily="18" charset="0"/>
                <a:cs typeface="Times New Roman" panose="02020603050405020304" pitchFamily="18" charset="0"/>
              </a:rPr>
              <a:t>CDC Public Health Image Library - </a:t>
            </a:r>
            <a:r>
              <a:rPr lang="en-US" sz="4900" u="sng" dirty="0">
                <a:solidFill>
                  <a:srgbClr val="000000"/>
                </a:solidFill>
                <a:effectLst/>
                <a:ea typeface="Times New Roman" panose="02020603050405020304" pitchFamily="18" charset="0"/>
                <a:cs typeface="Times New Roman" panose="02020603050405020304" pitchFamily="18" charset="0"/>
                <a:hlinkClick r:id="rId6"/>
              </a:rPr>
              <a:t>https://phil.cdc.gov/Default.aspx</a:t>
            </a:r>
            <a:r>
              <a:rPr lang="en-US" sz="4900" dirty="0">
                <a:solidFill>
                  <a:srgbClr val="000000"/>
                </a:solidFill>
                <a:effectLst/>
                <a:ea typeface="Times New Roman" panose="02020603050405020304" pitchFamily="18" charset="0"/>
                <a:cs typeface="Times New Roman" panose="02020603050405020304" pitchFamily="18" charset="0"/>
              </a:rPr>
              <a:t> </a:t>
            </a:r>
            <a:endParaRPr lang="en-US" sz="4900" dirty="0">
              <a:effectLst/>
              <a:ea typeface="Calibri" panose="020F0502020204030204" pitchFamily="34" charset="0"/>
              <a:cs typeface="Times New Roman" panose="02020603050405020304" pitchFamily="18" charset="0"/>
            </a:endParaRPr>
          </a:p>
          <a:p>
            <a:pPr marL="800100" lvl="1">
              <a:lnSpc>
                <a:spcPct val="120000"/>
              </a:lnSpc>
              <a:spcBef>
                <a:spcPts val="0"/>
              </a:spcBef>
              <a:buFont typeface="Arial" panose="020B0604020202020204" pitchFamily="34" charset="0"/>
              <a:buChar char="•"/>
              <a:tabLst>
                <a:tab pos="457200" algn="l"/>
              </a:tabLst>
            </a:pPr>
            <a:r>
              <a:rPr lang="en-US" sz="4900" dirty="0">
                <a:solidFill>
                  <a:srgbClr val="000000"/>
                </a:solidFill>
                <a:effectLst/>
                <a:ea typeface="Times New Roman" panose="02020603050405020304" pitchFamily="18" charset="0"/>
                <a:cs typeface="Times New Roman" panose="02020603050405020304" pitchFamily="18" charset="0"/>
              </a:rPr>
              <a:t>ND Photo Asset Bank – </a:t>
            </a:r>
            <a:r>
              <a:rPr lang="en-US" sz="4900" u="sng" dirty="0">
                <a:solidFill>
                  <a:srgbClr val="000000"/>
                </a:solidFill>
                <a:effectLst/>
                <a:ea typeface="Times New Roman" panose="02020603050405020304" pitchFamily="18" charset="0"/>
                <a:cs typeface="Times New Roman" panose="02020603050405020304" pitchFamily="18" charset="0"/>
                <a:hlinkClick r:id="rId7"/>
              </a:rPr>
              <a:t>https://www.medialibrary.nd.gov/assetbank-nd/action/viewHome</a:t>
            </a:r>
            <a:r>
              <a:rPr lang="en-US" sz="4900" dirty="0">
                <a:solidFill>
                  <a:srgbClr val="000000"/>
                </a:solidFill>
                <a:effectLst/>
                <a:ea typeface="Times New Roman" panose="02020603050405020304" pitchFamily="18" charset="0"/>
                <a:cs typeface="Times New Roman" panose="02020603050405020304" pitchFamily="18" charset="0"/>
              </a:rPr>
              <a:t> </a:t>
            </a:r>
            <a:endParaRPr lang="en-US" sz="4900" dirty="0">
              <a:effectLst/>
              <a:ea typeface="Calibri" panose="020F0502020204030204" pitchFamily="34" charset="0"/>
              <a:cs typeface="Times New Roman" panose="02020603050405020304" pitchFamily="18" charset="0"/>
            </a:endParaRPr>
          </a:p>
          <a:p>
            <a:pPr marL="800100" lvl="1">
              <a:lnSpc>
                <a:spcPct val="120000"/>
              </a:lnSpc>
              <a:spcBef>
                <a:spcPts val="0"/>
              </a:spcBef>
              <a:buFont typeface="Arial" panose="020B0604020202020204" pitchFamily="34" charset="0"/>
              <a:buChar char="•"/>
              <a:tabLst>
                <a:tab pos="457200" algn="l"/>
              </a:tabLst>
            </a:pPr>
            <a:r>
              <a:rPr lang="en-US" sz="4900" dirty="0" err="1">
                <a:solidFill>
                  <a:srgbClr val="000000"/>
                </a:solidFill>
                <a:effectLst/>
                <a:ea typeface="Times New Roman" panose="02020603050405020304" pitchFamily="18" charset="0"/>
                <a:cs typeface="Times New Roman" panose="02020603050405020304" pitchFamily="18" charset="0"/>
              </a:rPr>
              <a:t>Pexels</a:t>
            </a:r>
            <a:r>
              <a:rPr lang="en-US" sz="4900" dirty="0">
                <a:solidFill>
                  <a:srgbClr val="000000"/>
                </a:solidFill>
                <a:effectLst/>
                <a:ea typeface="Times New Roman" panose="02020603050405020304" pitchFamily="18" charset="0"/>
                <a:cs typeface="Times New Roman" panose="02020603050405020304" pitchFamily="18" charset="0"/>
              </a:rPr>
              <a:t> – </a:t>
            </a:r>
            <a:r>
              <a:rPr lang="en-US" sz="4900" u="sng" dirty="0">
                <a:solidFill>
                  <a:srgbClr val="000000"/>
                </a:solidFill>
                <a:effectLst/>
                <a:ea typeface="Times New Roman" panose="02020603050405020304" pitchFamily="18" charset="0"/>
                <a:cs typeface="Times New Roman" panose="02020603050405020304" pitchFamily="18" charset="0"/>
                <a:hlinkClick r:id="rId8"/>
              </a:rPr>
              <a:t>www.pexels.com</a:t>
            </a:r>
            <a:endParaRPr lang="en-US" sz="4900" dirty="0">
              <a:effectLst/>
              <a:ea typeface="Calibri" panose="020F0502020204030204" pitchFamily="34" charset="0"/>
              <a:cs typeface="Times New Roman" panose="02020603050405020304" pitchFamily="18" charset="0"/>
            </a:endParaRPr>
          </a:p>
          <a:p>
            <a:pPr marL="800100" lvl="1">
              <a:lnSpc>
                <a:spcPct val="120000"/>
              </a:lnSpc>
              <a:spcBef>
                <a:spcPts val="0"/>
              </a:spcBef>
              <a:buFont typeface="Arial" panose="020B0604020202020204" pitchFamily="34" charset="0"/>
              <a:buChar char="•"/>
              <a:tabLst>
                <a:tab pos="457200" algn="l"/>
              </a:tabLst>
            </a:pPr>
            <a:r>
              <a:rPr lang="en-US" sz="4900" dirty="0" err="1">
                <a:solidFill>
                  <a:srgbClr val="000000"/>
                </a:solidFill>
                <a:effectLst/>
                <a:ea typeface="Times New Roman" panose="02020603050405020304" pitchFamily="18" charset="0"/>
                <a:cs typeface="Times New Roman" panose="02020603050405020304" pitchFamily="18" charset="0"/>
              </a:rPr>
              <a:t>Pixabay</a:t>
            </a:r>
            <a:r>
              <a:rPr lang="en-US" sz="4900" dirty="0">
                <a:solidFill>
                  <a:srgbClr val="000000"/>
                </a:solidFill>
                <a:effectLst/>
                <a:ea typeface="Times New Roman" panose="02020603050405020304" pitchFamily="18" charset="0"/>
                <a:cs typeface="Times New Roman" panose="02020603050405020304" pitchFamily="18" charset="0"/>
              </a:rPr>
              <a:t> – </a:t>
            </a:r>
            <a:r>
              <a:rPr lang="en-US" sz="4900" u="sng" dirty="0">
                <a:solidFill>
                  <a:srgbClr val="000000"/>
                </a:solidFill>
                <a:effectLst/>
                <a:ea typeface="Times New Roman" panose="02020603050405020304" pitchFamily="18" charset="0"/>
                <a:cs typeface="Times New Roman" panose="02020603050405020304" pitchFamily="18" charset="0"/>
                <a:hlinkClick r:id="rId9"/>
              </a:rPr>
              <a:t>https://pixabay.com</a:t>
            </a:r>
            <a:r>
              <a:rPr lang="en-US" sz="4900" dirty="0">
                <a:solidFill>
                  <a:srgbClr val="000000"/>
                </a:solidFill>
                <a:effectLst/>
                <a:ea typeface="Times New Roman" panose="02020603050405020304" pitchFamily="18" charset="0"/>
                <a:cs typeface="Times New Roman" panose="02020603050405020304" pitchFamily="18" charset="0"/>
              </a:rPr>
              <a:t> </a:t>
            </a:r>
          </a:p>
          <a:p>
            <a:pPr marL="800100" lvl="1">
              <a:lnSpc>
                <a:spcPct val="120000"/>
              </a:lnSpc>
              <a:spcBef>
                <a:spcPts val="0"/>
              </a:spcBef>
              <a:buFont typeface="Arial" panose="020B0604020202020204" pitchFamily="34" charset="0"/>
              <a:buChar char="•"/>
              <a:tabLst>
                <a:tab pos="457200" algn="l"/>
              </a:tabLst>
            </a:pPr>
            <a:r>
              <a:rPr lang="en-US" sz="4900" dirty="0" err="1">
                <a:ea typeface="Calibri" panose="020F0502020204030204" pitchFamily="34" charset="0"/>
                <a:cs typeface="Times New Roman" panose="02020603050405020304" pitchFamily="18" charset="0"/>
              </a:rPr>
              <a:t>Unsplash</a:t>
            </a:r>
            <a:r>
              <a:rPr lang="en-US" sz="4900" dirty="0">
                <a:ea typeface="Calibri" panose="020F0502020204030204" pitchFamily="34" charset="0"/>
                <a:cs typeface="Times New Roman" panose="02020603050405020304" pitchFamily="18" charset="0"/>
              </a:rPr>
              <a:t> - </a:t>
            </a:r>
            <a:endParaRPr lang="en-US" sz="4900" dirty="0">
              <a:effectLst/>
              <a:ea typeface="Calibri" panose="020F0502020204030204" pitchFamily="34" charset="0"/>
              <a:cs typeface="Times New Roman" panose="02020603050405020304" pitchFamily="18" charset="0"/>
            </a:endParaRPr>
          </a:p>
          <a:p>
            <a:pPr marL="800100" lvl="1">
              <a:lnSpc>
                <a:spcPct val="120000"/>
              </a:lnSpc>
              <a:spcBef>
                <a:spcPts val="0"/>
              </a:spcBef>
              <a:buFont typeface="Arial" panose="020B0604020202020204" pitchFamily="34" charset="0"/>
              <a:buChar char="•"/>
              <a:tabLst>
                <a:tab pos="457200" algn="l"/>
              </a:tabLst>
            </a:pPr>
            <a:r>
              <a:rPr lang="en-US" sz="4900" dirty="0">
                <a:solidFill>
                  <a:srgbClr val="000000"/>
                </a:solidFill>
                <a:effectLst/>
                <a:ea typeface="Times New Roman" panose="02020603050405020304" pitchFamily="18" charset="0"/>
                <a:cs typeface="Times New Roman" panose="02020603050405020304" pitchFamily="18" charset="0"/>
              </a:rPr>
              <a:t>Wikimedia Commons – </a:t>
            </a:r>
            <a:r>
              <a:rPr lang="en-US" sz="4900" u="sng" dirty="0">
                <a:solidFill>
                  <a:srgbClr val="000000"/>
                </a:solidFill>
                <a:effectLst/>
                <a:ea typeface="Times New Roman" panose="02020603050405020304" pitchFamily="18" charset="0"/>
                <a:cs typeface="Times New Roman" panose="02020603050405020304" pitchFamily="18" charset="0"/>
                <a:hlinkClick r:id="rId10"/>
              </a:rPr>
              <a:t>https://commons.wikimedia.org/wiki/Main_Page</a:t>
            </a:r>
            <a:r>
              <a:rPr lang="en-US" sz="4900" dirty="0">
                <a:solidFill>
                  <a:srgbClr val="000000"/>
                </a:solidFill>
                <a:effectLst/>
                <a:ea typeface="Times New Roman" panose="02020603050405020304" pitchFamily="18" charset="0"/>
                <a:cs typeface="Times New Roman" panose="02020603050405020304" pitchFamily="18" charset="0"/>
              </a:rPr>
              <a:t>  </a:t>
            </a:r>
          </a:p>
          <a:p>
            <a:pPr marL="457200" lvl="1" indent="0">
              <a:lnSpc>
                <a:spcPct val="120000"/>
              </a:lnSpc>
              <a:spcBef>
                <a:spcPts val="0"/>
              </a:spcBef>
              <a:buNone/>
              <a:tabLst>
                <a:tab pos="457200" algn="l"/>
              </a:tabLst>
            </a:pPr>
            <a:endParaRPr lang="en-US" sz="4900" dirty="0">
              <a:solidFill>
                <a:srgbClr val="000000"/>
              </a:solidFill>
              <a:effectLst/>
              <a:ea typeface="Times New Roman" panose="02020603050405020304" pitchFamily="18" charset="0"/>
              <a:cs typeface="Times New Roman" panose="02020603050405020304" pitchFamily="18" charset="0"/>
            </a:endParaRPr>
          </a:p>
          <a:p>
            <a:pPr marL="50800" indent="0">
              <a:lnSpc>
                <a:spcPct val="120000"/>
              </a:lnSpc>
              <a:buNone/>
            </a:pPr>
            <a:endParaRPr lang="en-US" sz="4900" dirty="0">
              <a:solidFill>
                <a:schemeClr val="tx1"/>
              </a:solidFill>
              <a:latin typeface="+mn-lt"/>
            </a:endParaRPr>
          </a:p>
          <a:p>
            <a:pPr marL="50800" indent="0">
              <a:lnSpc>
                <a:spcPct val="120000"/>
              </a:lnSpc>
              <a:buNone/>
            </a:pPr>
            <a:endParaRPr lang="en-US" sz="4900" dirty="0">
              <a:solidFill>
                <a:schemeClr val="tx1"/>
              </a:solidFill>
              <a:latin typeface="+mn-lt"/>
            </a:endParaRPr>
          </a:p>
          <a:p>
            <a:pPr>
              <a:lnSpc>
                <a:spcPct val="120000"/>
              </a:lnSpc>
            </a:pPr>
            <a:r>
              <a:rPr lang="en-US" sz="4900" b="1" dirty="0">
                <a:solidFill>
                  <a:schemeClr val="tx1"/>
                </a:solidFill>
                <a:latin typeface="+mn-lt"/>
              </a:rPr>
              <a:t>Stock Video</a:t>
            </a:r>
            <a:endParaRPr lang="en-US" sz="4900" dirty="0">
              <a:solidFill>
                <a:schemeClr val="tx1"/>
              </a:solidFill>
              <a:latin typeface="+mn-lt"/>
            </a:endParaRPr>
          </a:p>
          <a:p>
            <a:pPr marL="800100" lvl="1">
              <a:lnSpc>
                <a:spcPct val="120000"/>
              </a:lnSpc>
              <a:spcBef>
                <a:spcPts val="0"/>
              </a:spcBef>
              <a:buFont typeface="Arial" panose="020B0604020202020204" pitchFamily="34" charset="0"/>
              <a:buChar char="•"/>
              <a:tabLst>
                <a:tab pos="457200" algn="l"/>
              </a:tabLst>
            </a:pPr>
            <a:r>
              <a:rPr lang="en-US" sz="4900" dirty="0" err="1">
                <a:effectLst/>
                <a:latin typeface="Calibri" panose="020F0502020204030204" pitchFamily="34" charset="0"/>
                <a:ea typeface="Times New Roman" panose="02020603050405020304" pitchFamily="18" charset="0"/>
                <a:cs typeface="Times New Roman" panose="02020603050405020304" pitchFamily="18" charset="0"/>
              </a:rPr>
              <a:t>Pexels</a:t>
            </a: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49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https://www.pexels.com/videos/</a:t>
            </a: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a:lnSpc>
                <a:spcPct val="120000"/>
              </a:lnSpc>
              <a:spcBef>
                <a:spcPts val="0"/>
              </a:spcBef>
              <a:buFont typeface="Arial" panose="020B0604020202020204" pitchFamily="34" charset="0"/>
              <a:buChar char="•"/>
              <a:tabLst>
                <a:tab pos="457200" algn="l"/>
              </a:tabLst>
            </a:pPr>
            <a:r>
              <a:rPr lang="en-US" sz="4900" dirty="0" err="1">
                <a:effectLst/>
                <a:latin typeface="Calibri" panose="020F0502020204030204" pitchFamily="34" charset="0"/>
                <a:ea typeface="Times New Roman" panose="02020603050405020304" pitchFamily="18" charset="0"/>
                <a:cs typeface="Times New Roman" panose="02020603050405020304" pitchFamily="18" charset="0"/>
              </a:rPr>
              <a:t>Videezy</a:t>
            </a: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49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www.videezy.com</a:t>
            </a: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a:lnSpc>
                <a:spcPct val="120000"/>
              </a:lnSpc>
              <a:spcBef>
                <a:spcPts val="0"/>
              </a:spcBef>
              <a:buFont typeface="Arial" panose="020B0604020202020204" pitchFamily="34" charset="0"/>
              <a:buChar char="•"/>
              <a:tabLst>
                <a:tab pos="457200" algn="l"/>
              </a:tabLst>
            </a:pPr>
            <a:r>
              <a:rPr lang="en-US" sz="4900" dirty="0" err="1">
                <a:effectLst/>
                <a:latin typeface="Calibri" panose="020F0502020204030204" pitchFamily="34" charset="0"/>
                <a:ea typeface="Times New Roman" panose="02020603050405020304" pitchFamily="18" charset="0"/>
                <a:cs typeface="Times New Roman" panose="02020603050405020304" pitchFamily="18" charset="0"/>
              </a:rPr>
              <a:t>Videvo</a:t>
            </a: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49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3"/>
              </a:rPr>
              <a:t>www.videvo.net</a:t>
            </a: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4900" dirty="0">
              <a:solidFill>
                <a:schemeClr val="tx1"/>
              </a:solidFill>
              <a:latin typeface="+mn-lt"/>
            </a:endParaRPr>
          </a:p>
          <a:p>
            <a:pPr>
              <a:lnSpc>
                <a:spcPct val="120000"/>
              </a:lnSpc>
            </a:pPr>
            <a:r>
              <a:rPr lang="en-US" sz="4900" b="1" dirty="0">
                <a:solidFill>
                  <a:schemeClr val="tx1"/>
                </a:solidFill>
                <a:latin typeface="+mn-lt"/>
              </a:rPr>
              <a:t>Free Music</a:t>
            </a:r>
            <a:endParaRPr lang="en-US" sz="4900" dirty="0">
              <a:solidFill>
                <a:schemeClr val="tx1"/>
              </a:solidFill>
              <a:latin typeface="+mn-lt"/>
            </a:endParaRPr>
          </a:p>
          <a:p>
            <a:pPr marL="800100" lvl="1">
              <a:lnSpc>
                <a:spcPct val="120000"/>
              </a:lnSpc>
              <a:spcBef>
                <a:spcPts val="0"/>
              </a:spcBef>
              <a:buFont typeface="Arial" panose="020B0604020202020204" pitchFamily="34" charset="0"/>
              <a:buChar char="•"/>
              <a:tabLst>
                <a:tab pos="457200" algn="l"/>
              </a:tabLst>
            </a:pPr>
            <a:r>
              <a:rPr lang="en-US" sz="4900" dirty="0" err="1">
                <a:effectLst/>
                <a:latin typeface="Calibri" panose="020F0502020204030204" pitchFamily="34" charset="0"/>
                <a:ea typeface="Times New Roman" panose="02020603050405020304" pitchFamily="18" charset="0"/>
                <a:cs typeface="Times New Roman" panose="02020603050405020304" pitchFamily="18" charset="0"/>
              </a:rPr>
              <a:t>Incompetech</a:t>
            </a: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49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4"/>
              </a:rPr>
              <a:t>https://incompetech.com/music/royalty-free/music.html</a:t>
            </a: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a:lnSpc>
                <a:spcPct val="120000"/>
              </a:lnSpc>
              <a:spcBef>
                <a:spcPts val="0"/>
              </a:spcBef>
              <a:buFont typeface="Arial" panose="020B0604020202020204" pitchFamily="34" charset="0"/>
              <a:buChar char="•"/>
              <a:tabLst>
                <a:tab pos="457200" algn="l"/>
              </a:tabLst>
            </a:pP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Dig CC </a:t>
            </a:r>
            <a:r>
              <a:rPr lang="en-US" sz="4900" dirty="0" err="1">
                <a:effectLst/>
                <a:latin typeface="Calibri" panose="020F0502020204030204" pitchFamily="34" charset="0"/>
                <a:ea typeface="Times New Roman" panose="02020603050405020304" pitchFamily="18" charset="0"/>
                <a:cs typeface="Times New Roman" panose="02020603050405020304" pitchFamily="18" charset="0"/>
              </a:rPr>
              <a:t>Mixter</a:t>
            </a: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49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5"/>
              </a:rPr>
              <a:t>http://dig.ccmixter.org/free</a:t>
            </a: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a:lnSpc>
                <a:spcPct val="120000"/>
              </a:lnSpc>
              <a:spcBef>
                <a:spcPts val="0"/>
              </a:spcBef>
              <a:buFont typeface="Arial" panose="020B0604020202020204" pitchFamily="34" charset="0"/>
              <a:buChar char="•"/>
              <a:tabLst>
                <a:tab pos="457200" algn="l"/>
              </a:tabLst>
            </a:pP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Free PD – </a:t>
            </a:r>
            <a:r>
              <a:rPr lang="en-US" sz="49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6"/>
              </a:rPr>
              <a:t>https://freepd.com</a:t>
            </a: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4900" dirty="0">
              <a:solidFill>
                <a:schemeClr val="tx1"/>
              </a:solidFill>
              <a:latin typeface="+mn-lt"/>
            </a:endParaRPr>
          </a:p>
          <a:p>
            <a:pPr>
              <a:lnSpc>
                <a:spcPct val="120000"/>
              </a:lnSpc>
            </a:pPr>
            <a:r>
              <a:rPr lang="en-US" sz="4900" b="1" dirty="0">
                <a:solidFill>
                  <a:schemeClr val="tx1"/>
                </a:solidFill>
                <a:latin typeface="+mn-lt"/>
              </a:rPr>
              <a:t>Free Video Editing Software</a:t>
            </a:r>
            <a:endParaRPr lang="en-US" sz="4900" dirty="0">
              <a:solidFill>
                <a:schemeClr val="tx1"/>
              </a:solidFill>
              <a:latin typeface="+mn-lt"/>
            </a:endParaRPr>
          </a:p>
          <a:p>
            <a:pPr marL="800100" lvl="1">
              <a:lnSpc>
                <a:spcPct val="120000"/>
              </a:lnSpc>
              <a:spcBef>
                <a:spcPts val="0"/>
              </a:spcBef>
              <a:buFont typeface="Arial" panose="020B0604020202020204" pitchFamily="34" charset="0"/>
              <a:buChar char="•"/>
              <a:tabLst>
                <a:tab pos="457200" algn="l"/>
              </a:tabLst>
            </a:pP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DaVinci Resolve - </a:t>
            </a:r>
            <a:r>
              <a:rPr lang="en-US" sz="49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rPr>
              <a:t>https://www.blackmagicdesign.com/products/davinciresolve</a:t>
            </a: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a:lnSpc>
                <a:spcPct val="120000"/>
              </a:lnSpc>
              <a:spcBef>
                <a:spcPts val="0"/>
              </a:spcBef>
              <a:buFont typeface="Arial" panose="020B0604020202020204" pitchFamily="34" charset="0"/>
              <a:buChar char="•"/>
              <a:tabLst>
                <a:tab pos="457200" algn="l"/>
              </a:tabLst>
            </a:pPr>
            <a:r>
              <a:rPr lang="en-US" sz="4900" dirty="0" err="1">
                <a:effectLst/>
                <a:latin typeface="Calibri" panose="020F0502020204030204" pitchFamily="34" charset="0"/>
                <a:ea typeface="Times New Roman" panose="02020603050405020304" pitchFamily="18" charset="0"/>
                <a:cs typeface="Times New Roman" panose="02020603050405020304" pitchFamily="18" charset="0"/>
              </a:rPr>
              <a:t>Hitfilm</a:t>
            </a: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 Express - </a:t>
            </a:r>
            <a:r>
              <a:rPr lang="en-US" sz="49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7"/>
              </a:rPr>
              <a:t>https://fxhome.com/product/hitfilm-express</a:t>
            </a: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a:lnSpc>
                <a:spcPct val="120000"/>
              </a:lnSpc>
              <a:spcBef>
                <a:spcPts val="0"/>
              </a:spcBef>
              <a:buFont typeface="Arial" panose="020B0604020202020204" pitchFamily="34" charset="0"/>
              <a:buChar char="•"/>
              <a:tabLst>
                <a:tab pos="457200" algn="l"/>
              </a:tabLst>
            </a:pPr>
            <a:r>
              <a:rPr lang="en-US" sz="4900" dirty="0">
                <a:effectLst/>
                <a:latin typeface="Calibri" panose="020F0502020204030204" pitchFamily="34" charset="0"/>
                <a:ea typeface="Times New Roman" panose="02020603050405020304" pitchFamily="18" charset="0"/>
                <a:cs typeface="Times New Roman" panose="02020603050405020304" pitchFamily="18" charset="0"/>
              </a:rPr>
              <a:t>Apple iMovie - </a:t>
            </a:r>
            <a:r>
              <a:rPr lang="en-US" sz="49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8"/>
              </a:rPr>
              <a:t>https://www.apple.com/imovie/</a:t>
            </a: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64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0"/>
          <p:cNvSpPr txBox="1">
            <a:spLocks noGrp="1"/>
          </p:cNvSpPr>
          <p:nvPr>
            <p:ph type="title"/>
          </p:nvPr>
        </p:nvSpPr>
        <p:spPr>
          <a:xfrm>
            <a:off x="2277050" y="1352762"/>
            <a:ext cx="10515600" cy="3690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9600"/>
              <a:buFont typeface="Raleway"/>
              <a:buNone/>
            </a:pPr>
            <a:r>
              <a:rPr lang="en-US" sz="7100" dirty="0"/>
              <a:t>Q &amp; A Discussion</a:t>
            </a:r>
            <a:endParaRPr sz="7100" dirty="0"/>
          </a:p>
        </p:txBody>
      </p:sp>
      <p:sp>
        <p:nvSpPr>
          <p:cNvPr id="308" name="Google Shape;308;p40"/>
          <p:cNvSpPr txBox="1">
            <a:spLocks noGrp="1"/>
          </p:cNvSpPr>
          <p:nvPr>
            <p:ph type="body" idx="1"/>
          </p:nvPr>
        </p:nvSpPr>
        <p:spPr>
          <a:xfrm>
            <a:off x="2431662" y="3725787"/>
            <a:ext cx="6493263" cy="1884438"/>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kumimoji="0" lang="en-US" sz="1400" i="1" u="none" strike="noStrike" kern="1200" cap="none" spc="0" normalizeH="0" baseline="0" noProof="0" dirty="0">
                <a:ln>
                  <a:noFill/>
                </a:ln>
                <a:solidFill>
                  <a:schemeClr val="bg1"/>
                </a:solidFill>
                <a:effectLst/>
                <a:uLnTx/>
                <a:uFillTx/>
                <a:latin typeface="Arial"/>
                <a:ea typeface="+mn-ea"/>
                <a:cs typeface="Arial"/>
              </a:rPr>
              <a:t>Sources:</a:t>
            </a:r>
            <a:br>
              <a:rPr kumimoji="0" lang="en-US" sz="1400" i="1" u="none" strike="noStrike" kern="1200" cap="none" spc="0" normalizeH="0" baseline="0" noProof="0" dirty="0">
                <a:ln>
                  <a:noFill/>
                </a:ln>
                <a:solidFill>
                  <a:schemeClr val="bg1"/>
                </a:solidFill>
                <a:effectLst/>
                <a:uLnTx/>
                <a:uFillTx/>
                <a:latin typeface="Arial"/>
                <a:ea typeface="+mn-ea"/>
                <a:cs typeface="Arial"/>
              </a:rPr>
            </a:br>
            <a:br>
              <a:rPr kumimoji="0" lang="en-US" sz="1400" i="1" u="none" strike="noStrike" kern="1200" cap="none" spc="0" normalizeH="0" baseline="0" noProof="0" dirty="0">
                <a:ln>
                  <a:noFill/>
                </a:ln>
                <a:solidFill>
                  <a:schemeClr val="bg1"/>
                </a:solidFill>
                <a:effectLst/>
                <a:uLnTx/>
                <a:uFillTx/>
                <a:latin typeface="Arial"/>
                <a:ea typeface="+mn-ea"/>
                <a:cs typeface="Arial"/>
              </a:rPr>
            </a:br>
            <a:r>
              <a:rPr lang="en-US" sz="1600" i="1" dirty="0">
                <a:solidFill>
                  <a:schemeClr val="bg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https://blog.hubspot.com/marketing/state-of-social-media-demographics</a:t>
            </a:r>
            <a:endParaRPr lang="en-US" sz="1600" i="1" dirty="0">
              <a:solidFill>
                <a:schemeClr val="bg1"/>
              </a:solidFill>
              <a:effectLst/>
              <a:latin typeface="Calibri" panose="020F0502020204030204" pitchFamily="34" charset="0"/>
            </a:endParaRPr>
          </a:p>
          <a:p>
            <a:pPr marL="0" marR="0">
              <a:spcBef>
                <a:spcPts val="0"/>
              </a:spcBef>
              <a:spcAft>
                <a:spcPts val="0"/>
              </a:spcAft>
            </a:pPr>
            <a:r>
              <a:rPr lang="en-US" sz="1600" i="1" dirty="0">
                <a:solidFill>
                  <a:schemeClr val="bg1"/>
                </a:solidFill>
                <a:effectLst/>
                <a:latin typeface="Calibri" panose="020F0502020204030204" pitchFamily="34" charset="0"/>
              </a:rPr>
              <a:t> </a:t>
            </a:r>
          </a:p>
          <a:p>
            <a:pPr marL="0" marR="0">
              <a:spcBef>
                <a:spcPts val="0"/>
              </a:spcBef>
              <a:spcAft>
                <a:spcPts val="0"/>
              </a:spcAft>
            </a:pPr>
            <a:r>
              <a:rPr lang="en-US" sz="1600" i="1" dirty="0">
                <a:solidFill>
                  <a:schemeClr val="bg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https://sproutsocial.com/insights/new-social-media-demographics/</a:t>
            </a:r>
            <a:endParaRPr lang="en-US" sz="1600" i="1" dirty="0">
              <a:solidFill>
                <a:schemeClr val="bg1"/>
              </a:solidFill>
              <a:effectLst/>
              <a:latin typeface="Calibri" panose="020F0502020204030204" pitchFamily="34" charset="0"/>
            </a:endParaRPr>
          </a:p>
          <a:p>
            <a:pPr marL="0" marR="0">
              <a:spcBef>
                <a:spcPts val="0"/>
              </a:spcBef>
              <a:spcAft>
                <a:spcPts val="0"/>
              </a:spcAft>
            </a:pPr>
            <a:r>
              <a:rPr lang="en-US" sz="1600" i="1" dirty="0">
                <a:solidFill>
                  <a:schemeClr val="bg1"/>
                </a:solidFill>
                <a:effectLst/>
                <a:latin typeface="Calibri" panose="020F0502020204030204" pitchFamily="34" charset="0"/>
              </a:rPr>
              <a:t> </a:t>
            </a:r>
          </a:p>
          <a:p>
            <a:pPr marL="0" marR="0">
              <a:spcBef>
                <a:spcPts val="0"/>
              </a:spcBef>
              <a:spcAft>
                <a:spcPts val="0"/>
              </a:spcAft>
            </a:pPr>
            <a:r>
              <a:rPr lang="en-US" sz="1600" i="1" dirty="0">
                <a:solidFill>
                  <a:schemeClr val="bg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https://offers.hubspot.com/social-media-trends-report-2022</a:t>
            </a:r>
            <a:endParaRPr lang="en-US" sz="1600" i="1" dirty="0">
              <a:solidFill>
                <a:schemeClr val="bg1"/>
              </a:solidFill>
              <a:effectLst/>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DC42-B3CF-4667-95B0-45F36287E66B}"/>
              </a:ext>
            </a:extLst>
          </p:cNvPr>
          <p:cNvSpPr>
            <a:spLocks noGrp="1"/>
          </p:cNvSpPr>
          <p:nvPr>
            <p:ph type="title"/>
          </p:nvPr>
        </p:nvSpPr>
        <p:spPr>
          <a:xfrm>
            <a:off x="1972408" y="2924174"/>
            <a:ext cx="10515600" cy="1009651"/>
          </a:xfrm>
        </p:spPr>
        <p:txBody>
          <a:bodyPr/>
          <a:lstStyle/>
          <a:p>
            <a:r>
              <a:rPr lang="en-US" dirty="0"/>
              <a:t>Social Media Platforms</a:t>
            </a:r>
          </a:p>
        </p:txBody>
      </p:sp>
    </p:spTree>
    <p:extLst>
      <p:ext uri="{BB962C8B-B14F-4D97-AF65-F5344CB8AC3E}">
        <p14:creationId xmlns:p14="http://schemas.microsoft.com/office/powerpoint/2010/main" val="146916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515100" y="1242156"/>
            <a:ext cx="11161800" cy="70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5400"/>
              <a:buFont typeface="Raleway"/>
              <a:buNone/>
            </a:pPr>
            <a:r>
              <a:rPr lang="en-US" sz="2400" dirty="0"/>
              <a:t>Facebook</a:t>
            </a:r>
            <a:endParaRPr sz="2400" dirty="0"/>
          </a:p>
        </p:txBody>
      </p:sp>
      <p:sp>
        <p:nvSpPr>
          <p:cNvPr id="222" name="Google Shape;222;p29"/>
          <p:cNvSpPr txBox="1">
            <a:spLocks noGrp="1"/>
          </p:cNvSpPr>
          <p:nvPr>
            <p:ph type="body" idx="1"/>
          </p:nvPr>
        </p:nvSpPr>
        <p:spPr>
          <a:xfrm>
            <a:off x="2862195" y="1806607"/>
            <a:ext cx="7804170" cy="3471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1600"/>
              </a:spcAft>
              <a:buClr>
                <a:srgbClr val="F2F2F2"/>
              </a:buClr>
              <a:buSzPct val="141176"/>
              <a:buNone/>
            </a:pPr>
            <a:br>
              <a:rPr lang="en-US" sz="3200" b="1" dirty="0">
                <a:solidFill>
                  <a:schemeClr val="tx1"/>
                </a:solidFill>
              </a:rPr>
            </a:br>
            <a:endParaRPr sz="3200" b="1" dirty="0"/>
          </a:p>
        </p:txBody>
      </p:sp>
      <p:pic>
        <p:nvPicPr>
          <p:cNvPr id="3" name="Picture 2" descr="Icon&#10;&#10;Description automatically generated">
            <a:extLst>
              <a:ext uri="{FF2B5EF4-FFF2-40B4-BE49-F238E27FC236}">
                <a16:creationId xmlns:a16="http://schemas.microsoft.com/office/drawing/2014/main" id="{828587C6-0CE8-4378-9BF8-8BBCE92C3C51}"/>
              </a:ext>
            </a:extLst>
          </p:cNvPr>
          <p:cNvPicPr>
            <a:picLocks noChangeAspect="1"/>
          </p:cNvPicPr>
          <p:nvPr/>
        </p:nvPicPr>
        <p:blipFill>
          <a:blip r:embed="rId3"/>
          <a:stretch>
            <a:fillRect/>
          </a:stretch>
        </p:blipFill>
        <p:spPr>
          <a:xfrm>
            <a:off x="9159750" y="850292"/>
            <a:ext cx="3079039" cy="6007708"/>
          </a:xfrm>
          <a:prstGeom prst="rect">
            <a:avLst/>
          </a:prstGeom>
        </p:spPr>
      </p:pic>
      <p:sp>
        <p:nvSpPr>
          <p:cNvPr id="12" name="Google Shape;221;p29">
            <a:extLst>
              <a:ext uri="{FF2B5EF4-FFF2-40B4-BE49-F238E27FC236}">
                <a16:creationId xmlns:a16="http://schemas.microsoft.com/office/drawing/2014/main" id="{4133D53C-46F1-467F-95A1-E1192086101C}"/>
              </a:ext>
            </a:extLst>
          </p:cNvPr>
          <p:cNvSpPr txBox="1">
            <a:spLocks/>
          </p:cNvSpPr>
          <p:nvPr/>
        </p:nvSpPr>
        <p:spPr>
          <a:xfrm>
            <a:off x="530205" y="2629803"/>
            <a:ext cx="11161800" cy="709500"/>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rgbClr val="0C0C0C"/>
              </a:buClr>
              <a:buSzPts val="4400"/>
              <a:buFont typeface="Raleway"/>
              <a:buNone/>
              <a:defRPr sz="4400" b="1" kern="1200">
                <a:solidFill>
                  <a:srgbClr val="0C0C0C"/>
                </a:solidFill>
                <a:latin typeface="Raleway" pitchFamily="2" charset="77"/>
                <a:ea typeface="+mj-ea"/>
                <a:cs typeface="+mj-cs"/>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pPr>
              <a:buClr>
                <a:srgbClr val="F2F2F2"/>
              </a:buClr>
              <a:buSzPts val="5400"/>
            </a:pPr>
            <a:r>
              <a:rPr lang="en-US" sz="2400" dirty="0"/>
              <a:t>Instagram</a:t>
            </a:r>
          </a:p>
        </p:txBody>
      </p:sp>
      <p:sp>
        <p:nvSpPr>
          <p:cNvPr id="13" name="Google Shape;221;p29">
            <a:extLst>
              <a:ext uri="{FF2B5EF4-FFF2-40B4-BE49-F238E27FC236}">
                <a16:creationId xmlns:a16="http://schemas.microsoft.com/office/drawing/2014/main" id="{69C01594-6C32-4B36-99B6-A349C53964DE}"/>
              </a:ext>
            </a:extLst>
          </p:cNvPr>
          <p:cNvSpPr txBox="1">
            <a:spLocks/>
          </p:cNvSpPr>
          <p:nvPr/>
        </p:nvSpPr>
        <p:spPr>
          <a:xfrm>
            <a:off x="530205" y="3977575"/>
            <a:ext cx="11161800" cy="709500"/>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rgbClr val="0C0C0C"/>
              </a:buClr>
              <a:buSzPts val="4400"/>
              <a:buFont typeface="Raleway"/>
              <a:buNone/>
              <a:defRPr sz="4400" b="1" kern="1200">
                <a:solidFill>
                  <a:srgbClr val="0C0C0C"/>
                </a:solidFill>
                <a:latin typeface="Raleway" pitchFamily="2" charset="77"/>
                <a:ea typeface="+mj-ea"/>
                <a:cs typeface="+mj-cs"/>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pPr>
              <a:buClr>
                <a:srgbClr val="F2F2F2"/>
              </a:buClr>
              <a:buSzPts val="5400"/>
            </a:pPr>
            <a:r>
              <a:rPr lang="en-US" sz="2400" dirty="0"/>
              <a:t>Twitter</a:t>
            </a:r>
          </a:p>
        </p:txBody>
      </p:sp>
      <p:sp>
        <p:nvSpPr>
          <p:cNvPr id="14" name="Google Shape;221;p29">
            <a:extLst>
              <a:ext uri="{FF2B5EF4-FFF2-40B4-BE49-F238E27FC236}">
                <a16:creationId xmlns:a16="http://schemas.microsoft.com/office/drawing/2014/main" id="{4C24DDDE-A8BD-47E9-B83A-28F6CC883C45}"/>
              </a:ext>
            </a:extLst>
          </p:cNvPr>
          <p:cNvSpPr txBox="1">
            <a:spLocks/>
          </p:cNvSpPr>
          <p:nvPr/>
        </p:nvSpPr>
        <p:spPr>
          <a:xfrm>
            <a:off x="530205" y="5315290"/>
            <a:ext cx="11161800" cy="709500"/>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rgbClr val="0C0C0C"/>
              </a:buClr>
              <a:buSzPts val="4400"/>
              <a:buFont typeface="Raleway"/>
              <a:buNone/>
              <a:defRPr sz="4400" b="1" kern="1200">
                <a:solidFill>
                  <a:srgbClr val="0C0C0C"/>
                </a:solidFill>
                <a:latin typeface="Raleway" pitchFamily="2" charset="77"/>
                <a:ea typeface="+mj-ea"/>
                <a:cs typeface="+mj-cs"/>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pPr>
              <a:buClr>
                <a:srgbClr val="F2F2F2"/>
              </a:buClr>
              <a:buSzPts val="5400"/>
            </a:pPr>
            <a:r>
              <a:rPr lang="en-US" sz="2400" dirty="0"/>
              <a:t>YouTube</a:t>
            </a:r>
          </a:p>
        </p:txBody>
      </p:sp>
      <p:sp>
        <p:nvSpPr>
          <p:cNvPr id="16" name="TextBox 15">
            <a:extLst>
              <a:ext uri="{FF2B5EF4-FFF2-40B4-BE49-F238E27FC236}">
                <a16:creationId xmlns:a16="http://schemas.microsoft.com/office/drawing/2014/main" id="{6748C23D-B159-43B9-AB94-E98227674855}"/>
              </a:ext>
            </a:extLst>
          </p:cNvPr>
          <p:cNvSpPr txBox="1"/>
          <p:nvPr/>
        </p:nvSpPr>
        <p:spPr>
          <a:xfrm>
            <a:off x="731760" y="1752190"/>
            <a:ext cx="6096000" cy="840230"/>
          </a:xfrm>
          <a:prstGeom prst="rect">
            <a:avLst/>
          </a:prstGeom>
          <a:noFill/>
        </p:spPr>
        <p:txBody>
          <a:bodyPr wrap="square">
            <a:spAutoFit/>
          </a:bodyPr>
          <a:lstStyle/>
          <a:p>
            <a:pPr indent="-228600" defTabSz="914400">
              <a:lnSpc>
                <a:spcPct val="90000"/>
              </a:lnSpc>
              <a:buFont typeface="Arial" panose="020B0604020202020204" pitchFamily="34" charset="0"/>
              <a:buChar char="•"/>
            </a:pPr>
            <a:r>
              <a:rPr lang="en-US" dirty="0"/>
              <a:t>Over 2.7 billion daily active users</a:t>
            </a:r>
          </a:p>
          <a:p>
            <a:pPr indent="-228600" defTabSz="914400">
              <a:lnSpc>
                <a:spcPct val="90000"/>
              </a:lnSpc>
              <a:buFont typeface="Arial" panose="020B0604020202020204" pitchFamily="34" charset="0"/>
              <a:buChar char="•"/>
            </a:pPr>
            <a:r>
              <a:rPr lang="en-US" dirty="0"/>
              <a:t>Algorithm – ranking system</a:t>
            </a:r>
          </a:p>
          <a:p>
            <a:pPr indent="-228600" defTabSz="914400">
              <a:lnSpc>
                <a:spcPct val="90000"/>
              </a:lnSpc>
              <a:buFont typeface="Arial" panose="020B0604020202020204" pitchFamily="34" charset="0"/>
              <a:buChar char="•"/>
            </a:pPr>
            <a:r>
              <a:rPr lang="en-US" dirty="0"/>
              <a:t>Businesses should pay to play</a:t>
            </a:r>
          </a:p>
        </p:txBody>
      </p:sp>
      <p:sp>
        <p:nvSpPr>
          <p:cNvPr id="18" name="TextBox 17">
            <a:extLst>
              <a:ext uri="{FF2B5EF4-FFF2-40B4-BE49-F238E27FC236}">
                <a16:creationId xmlns:a16="http://schemas.microsoft.com/office/drawing/2014/main" id="{41E444E2-4BF2-4A14-AD31-B77096A9C77C}"/>
              </a:ext>
            </a:extLst>
          </p:cNvPr>
          <p:cNvSpPr txBox="1"/>
          <p:nvPr/>
        </p:nvSpPr>
        <p:spPr>
          <a:xfrm>
            <a:off x="731760" y="3137345"/>
            <a:ext cx="6096000" cy="840230"/>
          </a:xfrm>
          <a:prstGeom prst="rect">
            <a:avLst/>
          </a:prstGeom>
          <a:noFill/>
        </p:spPr>
        <p:txBody>
          <a:bodyPr wrap="square">
            <a:spAutoFit/>
          </a:bodyPr>
          <a:lstStyle/>
          <a:p>
            <a:pPr indent="-228600" defTabSz="914400">
              <a:lnSpc>
                <a:spcPct val="90000"/>
              </a:lnSpc>
              <a:buFont typeface="Arial" panose="020B0604020202020204" pitchFamily="34" charset="0"/>
              <a:buChar char="•"/>
            </a:pPr>
            <a:r>
              <a:rPr lang="en-US" dirty="0"/>
              <a:t>Largest age group: 25-34</a:t>
            </a:r>
          </a:p>
          <a:p>
            <a:pPr indent="-228600" defTabSz="914400">
              <a:lnSpc>
                <a:spcPct val="90000"/>
              </a:lnSpc>
              <a:buFont typeface="Arial" panose="020B0604020202020204" pitchFamily="34" charset="0"/>
              <a:buChar char="•"/>
            </a:pPr>
            <a:r>
              <a:rPr lang="en-US" dirty="0"/>
              <a:t>2</a:t>
            </a:r>
            <a:r>
              <a:rPr lang="en-US" baseline="30000" dirty="0"/>
              <a:t>nd</a:t>
            </a:r>
            <a:r>
              <a:rPr lang="en-US" dirty="0"/>
              <a:t> largest network after Facebook</a:t>
            </a:r>
          </a:p>
          <a:p>
            <a:pPr indent="-228600" defTabSz="914400">
              <a:lnSpc>
                <a:spcPct val="90000"/>
              </a:lnSpc>
              <a:buFont typeface="Arial" panose="020B0604020202020204" pitchFamily="34" charset="0"/>
              <a:buChar char="•"/>
            </a:pPr>
            <a:r>
              <a:rPr lang="en-US" dirty="0"/>
              <a:t>Use video, high-quality images, and influencers</a:t>
            </a:r>
          </a:p>
        </p:txBody>
      </p:sp>
      <p:sp>
        <p:nvSpPr>
          <p:cNvPr id="20" name="TextBox 19">
            <a:extLst>
              <a:ext uri="{FF2B5EF4-FFF2-40B4-BE49-F238E27FC236}">
                <a16:creationId xmlns:a16="http://schemas.microsoft.com/office/drawing/2014/main" id="{2D2EF879-2F08-4041-8221-003E2C9D5678}"/>
              </a:ext>
            </a:extLst>
          </p:cNvPr>
          <p:cNvSpPr txBox="1"/>
          <p:nvPr/>
        </p:nvSpPr>
        <p:spPr>
          <a:xfrm>
            <a:off x="731760" y="4513601"/>
            <a:ext cx="6096000" cy="840230"/>
          </a:xfrm>
          <a:prstGeom prst="rect">
            <a:avLst/>
          </a:prstGeom>
          <a:noFill/>
        </p:spPr>
        <p:txBody>
          <a:bodyPr wrap="square">
            <a:spAutoFit/>
          </a:bodyPr>
          <a:lstStyle/>
          <a:p>
            <a:pPr indent="-228600" defTabSz="914400">
              <a:lnSpc>
                <a:spcPct val="90000"/>
              </a:lnSpc>
              <a:buFont typeface="Arial" panose="020B0604020202020204" pitchFamily="34" charset="0"/>
              <a:buChar char="•"/>
            </a:pPr>
            <a:r>
              <a:rPr lang="en-US" dirty="0"/>
              <a:t>320 million daily users</a:t>
            </a:r>
          </a:p>
          <a:p>
            <a:pPr indent="-228600" defTabSz="914400">
              <a:lnSpc>
                <a:spcPct val="90000"/>
              </a:lnSpc>
              <a:buFont typeface="Arial" panose="020B0604020202020204" pitchFamily="34" charset="0"/>
              <a:buChar char="•"/>
            </a:pPr>
            <a:r>
              <a:rPr lang="en-US" dirty="0"/>
              <a:t>Ask a question, use polls, photos, videos, gifs</a:t>
            </a:r>
          </a:p>
          <a:p>
            <a:pPr indent="-228600" defTabSz="914400">
              <a:lnSpc>
                <a:spcPct val="90000"/>
              </a:lnSpc>
              <a:buFont typeface="Arial" panose="020B0604020202020204" pitchFamily="34" charset="0"/>
              <a:buChar char="•"/>
            </a:pPr>
            <a:r>
              <a:rPr lang="en-US" dirty="0"/>
              <a:t>Great for news, customer service, sports scores</a:t>
            </a:r>
          </a:p>
        </p:txBody>
      </p:sp>
      <p:sp>
        <p:nvSpPr>
          <p:cNvPr id="22" name="TextBox 21">
            <a:extLst>
              <a:ext uri="{FF2B5EF4-FFF2-40B4-BE49-F238E27FC236}">
                <a16:creationId xmlns:a16="http://schemas.microsoft.com/office/drawing/2014/main" id="{24D0981E-5848-4355-B961-235F94D99AF6}"/>
              </a:ext>
            </a:extLst>
          </p:cNvPr>
          <p:cNvSpPr txBox="1"/>
          <p:nvPr/>
        </p:nvSpPr>
        <p:spPr>
          <a:xfrm>
            <a:off x="731760" y="5842358"/>
            <a:ext cx="6954112" cy="840230"/>
          </a:xfrm>
          <a:prstGeom prst="rect">
            <a:avLst/>
          </a:prstGeom>
          <a:noFill/>
        </p:spPr>
        <p:txBody>
          <a:bodyPr wrap="square">
            <a:spAutoFit/>
          </a:bodyPr>
          <a:lstStyle/>
          <a:p>
            <a:pPr indent="-228600" defTabSz="914400">
              <a:lnSpc>
                <a:spcPct val="90000"/>
              </a:lnSpc>
              <a:buFont typeface="Arial" panose="020B0604020202020204" pitchFamily="34" charset="0"/>
              <a:buChar char="•"/>
            </a:pPr>
            <a:r>
              <a:rPr lang="en-US" dirty="0"/>
              <a:t>Over 2 billion monthly users</a:t>
            </a:r>
          </a:p>
          <a:p>
            <a:pPr indent="-228600" defTabSz="914400">
              <a:lnSpc>
                <a:spcPct val="90000"/>
              </a:lnSpc>
              <a:buFont typeface="Arial" panose="020B0604020202020204" pitchFamily="34" charset="0"/>
              <a:buChar char="•"/>
            </a:pPr>
            <a:r>
              <a:rPr lang="en-US" dirty="0"/>
              <a:t>Go-to video network for internet at large</a:t>
            </a:r>
          </a:p>
          <a:p>
            <a:pPr indent="-228600" defTabSz="914400">
              <a:lnSpc>
                <a:spcPct val="90000"/>
              </a:lnSpc>
              <a:buFont typeface="Arial" panose="020B0604020202020204" pitchFamily="34" charset="0"/>
              <a:buChar char="•"/>
            </a:pPr>
            <a:r>
              <a:rPr lang="en-US" dirty="0"/>
              <a:t>Advertising is cost-efficient and a great way to reach a large audience</a:t>
            </a:r>
          </a:p>
        </p:txBody>
      </p:sp>
    </p:spTree>
    <p:extLst>
      <p:ext uri="{BB962C8B-B14F-4D97-AF65-F5344CB8AC3E}">
        <p14:creationId xmlns:p14="http://schemas.microsoft.com/office/powerpoint/2010/main" val="407233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515100" y="1384029"/>
            <a:ext cx="11161800" cy="70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5400"/>
              <a:buFont typeface="Raleway"/>
              <a:buNone/>
            </a:pPr>
            <a:r>
              <a:rPr lang="en-US" sz="2400" dirty="0"/>
              <a:t>Pinterest</a:t>
            </a:r>
            <a:endParaRPr sz="2400" dirty="0"/>
          </a:p>
        </p:txBody>
      </p:sp>
      <p:sp>
        <p:nvSpPr>
          <p:cNvPr id="222" name="Google Shape;222;p29"/>
          <p:cNvSpPr txBox="1">
            <a:spLocks noGrp="1"/>
          </p:cNvSpPr>
          <p:nvPr>
            <p:ph type="body" idx="1"/>
          </p:nvPr>
        </p:nvSpPr>
        <p:spPr>
          <a:xfrm>
            <a:off x="2862195" y="1806607"/>
            <a:ext cx="7804170" cy="3471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1600"/>
              </a:spcAft>
              <a:buClr>
                <a:srgbClr val="F2F2F2"/>
              </a:buClr>
              <a:buSzPct val="141176"/>
              <a:buNone/>
            </a:pPr>
            <a:br>
              <a:rPr lang="en-US" sz="3200" b="1" dirty="0">
                <a:solidFill>
                  <a:schemeClr val="tx1"/>
                </a:solidFill>
              </a:rPr>
            </a:br>
            <a:endParaRPr sz="3200" b="1" dirty="0"/>
          </a:p>
        </p:txBody>
      </p:sp>
      <p:sp>
        <p:nvSpPr>
          <p:cNvPr id="12" name="Google Shape;221;p29">
            <a:extLst>
              <a:ext uri="{FF2B5EF4-FFF2-40B4-BE49-F238E27FC236}">
                <a16:creationId xmlns:a16="http://schemas.microsoft.com/office/drawing/2014/main" id="{4133D53C-46F1-467F-95A1-E1192086101C}"/>
              </a:ext>
            </a:extLst>
          </p:cNvPr>
          <p:cNvSpPr txBox="1">
            <a:spLocks/>
          </p:cNvSpPr>
          <p:nvPr/>
        </p:nvSpPr>
        <p:spPr>
          <a:xfrm>
            <a:off x="530205" y="3129929"/>
            <a:ext cx="11161800" cy="709500"/>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rgbClr val="0C0C0C"/>
              </a:buClr>
              <a:buSzPts val="4400"/>
              <a:buFont typeface="Raleway"/>
              <a:buNone/>
              <a:defRPr sz="4400" b="1" kern="1200">
                <a:solidFill>
                  <a:srgbClr val="0C0C0C"/>
                </a:solidFill>
                <a:latin typeface="Raleway" pitchFamily="2" charset="77"/>
                <a:ea typeface="+mj-ea"/>
                <a:cs typeface="+mj-cs"/>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pPr>
              <a:buClr>
                <a:srgbClr val="F2F2F2"/>
              </a:buClr>
              <a:buSzPts val="5400"/>
            </a:pPr>
            <a:r>
              <a:rPr lang="en-US" sz="2400" dirty="0"/>
              <a:t>LinkedIn</a:t>
            </a:r>
          </a:p>
        </p:txBody>
      </p:sp>
      <p:sp>
        <p:nvSpPr>
          <p:cNvPr id="13" name="Google Shape;221;p29">
            <a:extLst>
              <a:ext uri="{FF2B5EF4-FFF2-40B4-BE49-F238E27FC236}">
                <a16:creationId xmlns:a16="http://schemas.microsoft.com/office/drawing/2014/main" id="{69C01594-6C32-4B36-99B6-A349C53964DE}"/>
              </a:ext>
            </a:extLst>
          </p:cNvPr>
          <p:cNvSpPr txBox="1">
            <a:spLocks/>
          </p:cNvSpPr>
          <p:nvPr/>
        </p:nvSpPr>
        <p:spPr>
          <a:xfrm>
            <a:off x="530205" y="4624737"/>
            <a:ext cx="11161800" cy="709500"/>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rgbClr val="0C0C0C"/>
              </a:buClr>
              <a:buSzPts val="4400"/>
              <a:buFont typeface="Raleway"/>
              <a:buNone/>
              <a:defRPr sz="4400" b="1" kern="1200">
                <a:solidFill>
                  <a:srgbClr val="0C0C0C"/>
                </a:solidFill>
                <a:latin typeface="Raleway" pitchFamily="2" charset="77"/>
                <a:ea typeface="+mj-ea"/>
                <a:cs typeface="+mj-cs"/>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pPr>
              <a:buClr>
                <a:srgbClr val="F2F2F2"/>
              </a:buClr>
              <a:buSzPts val="5400"/>
            </a:pPr>
            <a:r>
              <a:rPr lang="en-US" sz="2400" dirty="0"/>
              <a:t>TikTok</a:t>
            </a:r>
          </a:p>
        </p:txBody>
      </p:sp>
      <p:sp>
        <p:nvSpPr>
          <p:cNvPr id="16" name="TextBox 15">
            <a:extLst>
              <a:ext uri="{FF2B5EF4-FFF2-40B4-BE49-F238E27FC236}">
                <a16:creationId xmlns:a16="http://schemas.microsoft.com/office/drawing/2014/main" id="{6748C23D-B159-43B9-AB94-E98227674855}"/>
              </a:ext>
            </a:extLst>
          </p:cNvPr>
          <p:cNvSpPr txBox="1"/>
          <p:nvPr/>
        </p:nvSpPr>
        <p:spPr>
          <a:xfrm>
            <a:off x="731759" y="1914652"/>
            <a:ext cx="7983616" cy="1089529"/>
          </a:xfrm>
          <a:prstGeom prst="rect">
            <a:avLst/>
          </a:prstGeom>
          <a:noFill/>
        </p:spPr>
        <p:txBody>
          <a:bodyPr wrap="square">
            <a:spAutoFit/>
          </a:bodyPr>
          <a:lstStyle/>
          <a:p>
            <a:pPr indent="-228600" defTabSz="914400">
              <a:lnSpc>
                <a:spcPct val="90000"/>
              </a:lnSpc>
              <a:buFont typeface="Arial" panose="020B0604020202020204" pitchFamily="34" charset="0"/>
              <a:buChar char="•"/>
            </a:pPr>
            <a:r>
              <a:rPr lang="en-US" dirty="0"/>
              <a:t>Over 400 monthly active users, largest age group 30-49</a:t>
            </a:r>
          </a:p>
          <a:p>
            <a:pPr indent="-228600" defTabSz="914400">
              <a:lnSpc>
                <a:spcPct val="90000"/>
              </a:lnSpc>
              <a:buFont typeface="Arial" panose="020B0604020202020204" pitchFamily="34" charset="0"/>
              <a:buChar char="•"/>
            </a:pPr>
            <a:r>
              <a:rPr lang="en-US" dirty="0"/>
              <a:t>78% women, 22% men</a:t>
            </a:r>
          </a:p>
          <a:p>
            <a:pPr indent="-228600" defTabSz="914400">
              <a:lnSpc>
                <a:spcPct val="90000"/>
              </a:lnSpc>
              <a:buFont typeface="Arial" panose="020B0604020202020204" pitchFamily="34" charset="0"/>
              <a:buChar char="•"/>
            </a:pPr>
            <a:r>
              <a:rPr lang="en-US" dirty="0"/>
              <a:t>The most product-focused of any social network</a:t>
            </a:r>
          </a:p>
          <a:p>
            <a:pPr indent="-228600" defTabSz="914400">
              <a:lnSpc>
                <a:spcPct val="90000"/>
              </a:lnSpc>
              <a:buFont typeface="Arial" panose="020B0604020202020204" pitchFamily="34" charset="0"/>
              <a:buChar char="•"/>
            </a:pPr>
            <a:r>
              <a:rPr lang="en-US" dirty="0"/>
              <a:t>Ideal for ecommerce merchants selling home, style, and fashion goods.</a:t>
            </a:r>
          </a:p>
        </p:txBody>
      </p:sp>
      <p:sp>
        <p:nvSpPr>
          <p:cNvPr id="18" name="TextBox 17">
            <a:extLst>
              <a:ext uri="{FF2B5EF4-FFF2-40B4-BE49-F238E27FC236}">
                <a16:creationId xmlns:a16="http://schemas.microsoft.com/office/drawing/2014/main" id="{41E444E2-4BF2-4A14-AD31-B77096A9C77C}"/>
              </a:ext>
            </a:extLst>
          </p:cNvPr>
          <p:cNvSpPr txBox="1"/>
          <p:nvPr/>
        </p:nvSpPr>
        <p:spPr>
          <a:xfrm>
            <a:off x="731760" y="3663382"/>
            <a:ext cx="6096000" cy="840230"/>
          </a:xfrm>
          <a:prstGeom prst="rect">
            <a:avLst/>
          </a:prstGeom>
          <a:noFill/>
        </p:spPr>
        <p:txBody>
          <a:bodyPr wrap="square">
            <a:spAutoFit/>
          </a:bodyPr>
          <a:lstStyle/>
          <a:p>
            <a:pPr indent="-228600" defTabSz="914400">
              <a:lnSpc>
                <a:spcPct val="90000"/>
              </a:lnSpc>
              <a:buFont typeface="Arial" panose="020B0604020202020204" pitchFamily="34" charset="0"/>
              <a:buChar char="•"/>
            </a:pPr>
            <a:r>
              <a:rPr lang="en-US" dirty="0"/>
              <a:t>774 million users</a:t>
            </a:r>
          </a:p>
          <a:p>
            <a:pPr indent="-228600" defTabSz="914400">
              <a:lnSpc>
                <a:spcPct val="90000"/>
              </a:lnSpc>
              <a:buFont typeface="Arial" panose="020B0604020202020204" pitchFamily="34" charset="0"/>
              <a:buChar char="•"/>
            </a:pPr>
            <a:r>
              <a:rPr lang="en-US" dirty="0"/>
              <a:t>Build strategic relationships </a:t>
            </a:r>
          </a:p>
          <a:p>
            <a:pPr indent="-228600" defTabSz="914400">
              <a:lnSpc>
                <a:spcPct val="90000"/>
              </a:lnSpc>
              <a:buFont typeface="Arial" panose="020B0604020202020204" pitchFamily="34" charset="0"/>
              <a:buChar char="•"/>
            </a:pPr>
            <a:r>
              <a:rPr lang="en-US" dirty="0"/>
              <a:t>Great for job postings</a:t>
            </a:r>
          </a:p>
        </p:txBody>
      </p:sp>
      <p:sp>
        <p:nvSpPr>
          <p:cNvPr id="20" name="TextBox 19">
            <a:extLst>
              <a:ext uri="{FF2B5EF4-FFF2-40B4-BE49-F238E27FC236}">
                <a16:creationId xmlns:a16="http://schemas.microsoft.com/office/drawing/2014/main" id="{2D2EF879-2F08-4041-8221-003E2C9D5678}"/>
              </a:ext>
            </a:extLst>
          </p:cNvPr>
          <p:cNvSpPr txBox="1"/>
          <p:nvPr/>
        </p:nvSpPr>
        <p:spPr>
          <a:xfrm>
            <a:off x="731760" y="5153208"/>
            <a:ext cx="6964440" cy="1089529"/>
          </a:xfrm>
          <a:prstGeom prst="rect">
            <a:avLst/>
          </a:prstGeom>
          <a:noFill/>
        </p:spPr>
        <p:txBody>
          <a:bodyPr wrap="square">
            <a:spAutoFit/>
          </a:bodyPr>
          <a:lstStyle/>
          <a:p>
            <a:pPr indent="-228600" defTabSz="914400">
              <a:lnSpc>
                <a:spcPct val="90000"/>
              </a:lnSpc>
              <a:buFont typeface="Arial" panose="020B0604020202020204" pitchFamily="34" charset="0"/>
              <a:buChar char="•"/>
            </a:pPr>
            <a:r>
              <a:rPr lang="en-US" dirty="0"/>
              <a:t>1 billion monthly active users, largest age group 18-24</a:t>
            </a:r>
          </a:p>
          <a:p>
            <a:pPr indent="-228600" defTabSz="914400">
              <a:lnSpc>
                <a:spcPct val="90000"/>
              </a:lnSpc>
              <a:buFont typeface="Arial" panose="020B0604020202020204" pitchFamily="34" charset="0"/>
              <a:buChar char="•"/>
            </a:pPr>
            <a:r>
              <a:rPr lang="en-US" dirty="0"/>
              <a:t>Don’t make ads, make </a:t>
            </a:r>
            <a:r>
              <a:rPr lang="en-US" dirty="0" err="1"/>
              <a:t>TikToks</a:t>
            </a:r>
            <a:endParaRPr lang="en-US" dirty="0"/>
          </a:p>
          <a:p>
            <a:pPr indent="-228600" defTabSz="914400">
              <a:lnSpc>
                <a:spcPct val="90000"/>
              </a:lnSpc>
              <a:buFont typeface="Arial" panose="020B0604020202020204" pitchFamily="34" charset="0"/>
              <a:buChar char="•"/>
            </a:pPr>
            <a:r>
              <a:rPr lang="en-US" dirty="0"/>
              <a:t>Emerging ad features as the network grows – ideal for national brands</a:t>
            </a:r>
          </a:p>
          <a:p>
            <a:pPr indent="-228600" defTabSz="914400">
              <a:lnSpc>
                <a:spcPct val="90000"/>
              </a:lnSpc>
              <a:buFont typeface="Arial" panose="020B0604020202020204" pitchFamily="34" charset="0"/>
              <a:buChar char="•"/>
            </a:pPr>
            <a:r>
              <a:rPr lang="en-US" dirty="0"/>
              <a:t>User-generated content (aka word of mouth marketing)</a:t>
            </a:r>
          </a:p>
        </p:txBody>
      </p:sp>
      <p:pic>
        <p:nvPicPr>
          <p:cNvPr id="4" name="Picture 3" descr="Icon&#10;&#10;Description automatically generated">
            <a:extLst>
              <a:ext uri="{FF2B5EF4-FFF2-40B4-BE49-F238E27FC236}">
                <a16:creationId xmlns:a16="http://schemas.microsoft.com/office/drawing/2014/main" id="{14837A15-D920-4424-9306-C59F8FC8FC7E}"/>
              </a:ext>
            </a:extLst>
          </p:cNvPr>
          <p:cNvPicPr>
            <a:picLocks noChangeAspect="1"/>
          </p:cNvPicPr>
          <p:nvPr/>
        </p:nvPicPr>
        <p:blipFill>
          <a:blip r:embed="rId3"/>
          <a:stretch>
            <a:fillRect/>
          </a:stretch>
        </p:blipFill>
        <p:spPr>
          <a:xfrm>
            <a:off x="5761163" y="3502858"/>
            <a:ext cx="5699077" cy="1065549"/>
          </a:xfrm>
          <a:prstGeom prst="rect">
            <a:avLst/>
          </a:prstGeom>
        </p:spPr>
      </p:pic>
    </p:spTree>
    <p:extLst>
      <p:ext uri="{BB962C8B-B14F-4D97-AF65-F5344CB8AC3E}">
        <p14:creationId xmlns:p14="http://schemas.microsoft.com/office/powerpoint/2010/main" val="63079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FDF3-1D1E-4E9B-8456-EE5A9C2EA79F}"/>
              </a:ext>
            </a:extLst>
          </p:cNvPr>
          <p:cNvSpPr>
            <a:spLocks noGrp="1"/>
          </p:cNvSpPr>
          <p:nvPr>
            <p:ph type="title"/>
          </p:nvPr>
        </p:nvSpPr>
        <p:spPr>
          <a:xfrm>
            <a:off x="838200" y="2924174"/>
            <a:ext cx="10515600" cy="1009651"/>
          </a:xfrm>
        </p:spPr>
        <p:txBody>
          <a:bodyPr/>
          <a:lstStyle/>
          <a:p>
            <a:r>
              <a:rPr lang="en-US" dirty="0"/>
              <a:t>Social Media Content Strategy</a:t>
            </a:r>
          </a:p>
        </p:txBody>
      </p:sp>
    </p:spTree>
    <p:extLst>
      <p:ext uri="{BB962C8B-B14F-4D97-AF65-F5344CB8AC3E}">
        <p14:creationId xmlns:p14="http://schemas.microsoft.com/office/powerpoint/2010/main" val="146981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p:nvPr/>
        </p:nvSpPr>
        <p:spPr>
          <a:xfrm>
            <a:off x="0" y="-1"/>
            <a:ext cx="12192000" cy="6010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1" name="Google Shape;181;p24"/>
          <p:cNvSpPr txBox="1"/>
          <p:nvPr/>
        </p:nvSpPr>
        <p:spPr>
          <a:xfrm>
            <a:off x="767852" y="1345631"/>
            <a:ext cx="5425295" cy="4394100"/>
          </a:xfrm>
          <a:prstGeom prst="rect">
            <a:avLst/>
          </a:prstGeom>
          <a:noFill/>
          <a:ln>
            <a:noFill/>
          </a:ln>
        </p:spPr>
        <p:txBody>
          <a:bodyPr spcFirstLastPara="1" wrap="square" lIns="91425" tIns="45700" rIns="91425" bIns="45700" anchor="t" anchorCtr="0">
            <a:noAutofit/>
          </a:bodyPr>
          <a:lstStyle/>
          <a:p>
            <a:pPr marL="285750" indent="-285750">
              <a:lnSpc>
                <a:spcPct val="150000"/>
              </a:lnSpc>
              <a:buFont typeface="Arial" panose="020B0604020202020204" pitchFamily="34" charset="0"/>
              <a:buChar char="•"/>
            </a:pPr>
            <a:r>
              <a:rPr lang="en-US" sz="2400" b="1" dirty="0"/>
              <a:t>Think about your audience</a:t>
            </a:r>
          </a:p>
          <a:p>
            <a:pPr marL="742950" lvl="1" indent="-285750">
              <a:lnSpc>
                <a:spcPct val="150000"/>
              </a:lnSpc>
              <a:buFont typeface="Arial" panose="020B0604020202020204" pitchFamily="34" charset="0"/>
              <a:buChar char="•"/>
            </a:pPr>
            <a:r>
              <a:rPr lang="en-US" sz="2000" dirty="0"/>
              <a:t>Who are you trying to reach?</a:t>
            </a:r>
          </a:p>
          <a:p>
            <a:pPr marL="742950" lvl="1" indent="-285750">
              <a:lnSpc>
                <a:spcPct val="150000"/>
              </a:lnSpc>
              <a:buFont typeface="Arial" panose="020B0604020202020204" pitchFamily="34" charset="0"/>
              <a:buChar char="•"/>
            </a:pPr>
            <a:r>
              <a:rPr lang="en-US" sz="2000" dirty="0"/>
              <a:t>Where are they spending their time?</a:t>
            </a:r>
          </a:p>
          <a:p>
            <a:pPr marL="742950" lvl="1" indent="-285750">
              <a:lnSpc>
                <a:spcPct val="150000"/>
              </a:lnSpc>
              <a:buFont typeface="Arial" panose="020B0604020202020204" pitchFamily="34" charset="0"/>
              <a:buChar char="•"/>
            </a:pPr>
            <a:r>
              <a:rPr lang="en-US" sz="2000" dirty="0"/>
              <a:t>Search “2022 Social Media Demographics”</a:t>
            </a:r>
          </a:p>
          <a:p>
            <a:pPr marL="285750" indent="-285750">
              <a:lnSpc>
                <a:spcPct val="150000"/>
              </a:lnSpc>
              <a:buFont typeface="Arial" panose="020B0604020202020204" pitchFamily="34" charset="0"/>
              <a:buChar char="•"/>
            </a:pPr>
            <a:r>
              <a:rPr lang="en-US" sz="2400" b="1" dirty="0"/>
              <a:t>Build a connection with your audience</a:t>
            </a:r>
          </a:p>
          <a:p>
            <a:pPr marL="742950" lvl="1" indent="-285750">
              <a:lnSpc>
                <a:spcPct val="150000"/>
              </a:lnSpc>
              <a:buFont typeface="Arial" panose="020B0604020202020204" pitchFamily="34" charset="0"/>
              <a:buChar char="•"/>
            </a:pPr>
            <a:r>
              <a:rPr lang="en-US" sz="2000" dirty="0"/>
              <a:t>Social media content should not feel like marketing</a:t>
            </a:r>
          </a:p>
          <a:p>
            <a:pPr marL="742950" lvl="1" indent="-285750">
              <a:lnSpc>
                <a:spcPct val="150000"/>
              </a:lnSpc>
              <a:buFont typeface="Arial" panose="020B0604020202020204" pitchFamily="34" charset="0"/>
              <a:buChar char="•"/>
            </a:pPr>
            <a:r>
              <a:rPr lang="en-US" sz="2000" dirty="0"/>
              <a:t>What would your audience find value in, care about, and ultimately, engage with?</a:t>
            </a:r>
          </a:p>
          <a:p>
            <a:pPr marL="285750" indent="-285750">
              <a:lnSpc>
                <a:spcPct val="150000"/>
              </a:lnSpc>
              <a:buFont typeface="Arial" panose="020B0604020202020204" pitchFamily="34" charset="0"/>
              <a:buChar char="•"/>
            </a:pPr>
            <a:r>
              <a:rPr lang="en-US" sz="2400" b="1" dirty="0"/>
              <a:t>Be responsive</a:t>
            </a:r>
          </a:p>
          <a:p>
            <a:pPr marL="0" marR="0" lvl="0" indent="0" algn="l" rtl="0">
              <a:lnSpc>
                <a:spcPct val="80000"/>
              </a:lnSpc>
              <a:spcBef>
                <a:spcPts val="600"/>
              </a:spcBef>
              <a:spcAft>
                <a:spcPts val="0"/>
              </a:spcAft>
              <a:buNone/>
            </a:pPr>
            <a:endParaRPr sz="1250" b="0" i="0" u="none" strike="noStrike" cap="none" dirty="0">
              <a:solidFill>
                <a:schemeClr val="dk1"/>
              </a:solidFill>
              <a:latin typeface="Calibri"/>
              <a:ea typeface="Calibri"/>
              <a:cs typeface="Calibri"/>
              <a:sym typeface="Calibri"/>
            </a:endParaRPr>
          </a:p>
        </p:txBody>
      </p:sp>
      <p:grpSp>
        <p:nvGrpSpPr>
          <p:cNvPr id="182" name="Google Shape;182;p24"/>
          <p:cNvGrpSpPr/>
          <p:nvPr/>
        </p:nvGrpSpPr>
        <p:grpSpPr>
          <a:xfrm>
            <a:off x="11219290" y="1"/>
            <a:ext cx="972709" cy="1935307"/>
            <a:chOff x="10918968" y="713127"/>
            <a:chExt cx="1273032" cy="2532832"/>
          </a:xfrm>
        </p:grpSpPr>
        <p:sp>
          <p:nvSpPr>
            <p:cNvPr id="183" name="Google Shape;183;p24"/>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4" name="Google Shape;184;p24"/>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85" name="Google Shape;185;p24"/>
          <p:cNvGrpSpPr/>
          <p:nvPr/>
        </p:nvGrpSpPr>
        <p:grpSpPr>
          <a:xfrm>
            <a:off x="0" y="4601497"/>
            <a:ext cx="1014061" cy="2017580"/>
            <a:chOff x="0" y="4601497"/>
            <a:chExt cx="1014061" cy="2017580"/>
          </a:xfrm>
        </p:grpSpPr>
        <p:sp>
          <p:nvSpPr>
            <p:cNvPr id="186" name="Google Shape;186;p24"/>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7" name="Google Shape;187;p24"/>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5" name="Picture 4" descr="A person holding a cell phone&#10;&#10;Description automatically generated with medium confidence">
            <a:extLst>
              <a:ext uri="{FF2B5EF4-FFF2-40B4-BE49-F238E27FC236}">
                <a16:creationId xmlns:a16="http://schemas.microsoft.com/office/drawing/2014/main" id="{F0207280-750F-4718-B305-962577BA0296}"/>
              </a:ext>
            </a:extLst>
          </p:cNvPr>
          <p:cNvPicPr>
            <a:picLocks noChangeAspect="1"/>
          </p:cNvPicPr>
          <p:nvPr/>
        </p:nvPicPr>
        <p:blipFill>
          <a:blip r:embed="rId3"/>
          <a:stretch>
            <a:fillRect/>
          </a:stretch>
        </p:blipFill>
        <p:spPr>
          <a:xfrm>
            <a:off x="6360580" y="2100992"/>
            <a:ext cx="5063568" cy="3383986"/>
          </a:xfrm>
          <a:prstGeom prst="rect">
            <a:avLst/>
          </a:prstGeom>
        </p:spPr>
      </p:pic>
      <p:sp>
        <p:nvSpPr>
          <p:cNvPr id="9" name="TextBox 8">
            <a:extLst>
              <a:ext uri="{FF2B5EF4-FFF2-40B4-BE49-F238E27FC236}">
                <a16:creationId xmlns:a16="http://schemas.microsoft.com/office/drawing/2014/main" id="{59BAC965-3499-4C62-8865-0F48AA77CFF7}"/>
              </a:ext>
            </a:extLst>
          </p:cNvPr>
          <p:cNvSpPr txBox="1"/>
          <p:nvPr/>
        </p:nvSpPr>
        <p:spPr>
          <a:xfrm>
            <a:off x="507030" y="290306"/>
            <a:ext cx="9006240" cy="923330"/>
          </a:xfrm>
          <a:prstGeom prst="rect">
            <a:avLst/>
          </a:prstGeom>
          <a:noFill/>
        </p:spPr>
        <p:txBody>
          <a:bodyPr wrap="square" rtlCol="0">
            <a:spAutoFit/>
          </a:bodyPr>
          <a:lstStyle/>
          <a:p>
            <a:r>
              <a:rPr lang="en-US" sz="5400" b="1" dirty="0"/>
              <a:t>Who is Your Target Audience?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499995" y="1440183"/>
            <a:ext cx="11161800" cy="70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F2F2"/>
              </a:buClr>
              <a:buSzPts val="5400"/>
              <a:buFont typeface="Raleway"/>
              <a:buNone/>
            </a:pPr>
            <a:r>
              <a:rPr lang="en-US" sz="4900" dirty="0"/>
              <a:t>Social Media Priorities</a:t>
            </a:r>
            <a:endParaRPr sz="4900" dirty="0"/>
          </a:p>
        </p:txBody>
      </p:sp>
      <p:sp>
        <p:nvSpPr>
          <p:cNvPr id="222" name="Google Shape;222;p29"/>
          <p:cNvSpPr txBox="1">
            <a:spLocks noGrp="1"/>
          </p:cNvSpPr>
          <p:nvPr>
            <p:ph type="body" idx="1"/>
          </p:nvPr>
        </p:nvSpPr>
        <p:spPr>
          <a:xfrm>
            <a:off x="499995" y="2172930"/>
            <a:ext cx="11161800" cy="3471300"/>
          </a:xfrm>
          <a:prstGeom prst="rect">
            <a:avLst/>
          </a:prstGeom>
          <a:noFill/>
          <a:ln>
            <a:noFill/>
          </a:ln>
        </p:spPr>
        <p:txBody>
          <a:bodyPr spcFirstLastPara="1" wrap="square" lIns="91425" tIns="45700" rIns="91425" bIns="45700" anchor="t" anchorCtr="0">
            <a:normAutofit/>
          </a:bodyPr>
          <a:lstStyle/>
          <a:p>
            <a:r>
              <a:rPr lang="en-US" sz="2400" b="1" dirty="0">
                <a:solidFill>
                  <a:schemeClr val="tx1"/>
                </a:solidFill>
                <a:latin typeface="+mn-lt"/>
              </a:rPr>
              <a:t>Develop a social media strategy, plan, and content calendar that’s doable for you.</a:t>
            </a:r>
          </a:p>
          <a:p>
            <a:pPr lvl="1"/>
            <a:r>
              <a:rPr lang="en-US" b="1" dirty="0"/>
              <a:t>Free scheduling tools (i.e., Hootsuite, Buffer)</a:t>
            </a:r>
          </a:p>
          <a:p>
            <a:r>
              <a:rPr lang="en-US" sz="2400" b="1" dirty="0">
                <a:solidFill>
                  <a:schemeClr val="tx1"/>
                </a:solidFill>
                <a:latin typeface="+mn-lt"/>
              </a:rPr>
              <a:t>Set up your social profiles to reflect your brand identity.</a:t>
            </a:r>
          </a:p>
          <a:p>
            <a:r>
              <a:rPr lang="en-US" sz="2400" b="1" dirty="0">
                <a:solidFill>
                  <a:schemeClr val="tx1"/>
                </a:solidFill>
                <a:latin typeface="+mn-lt"/>
              </a:rPr>
              <a:t>Develop a program to monitor and measure social media metrics.</a:t>
            </a:r>
          </a:p>
          <a:p>
            <a:pPr marL="0" lvl="0" indent="0" algn="l" rtl="0">
              <a:lnSpc>
                <a:spcPct val="90000"/>
              </a:lnSpc>
              <a:spcBef>
                <a:spcPts val="1000"/>
              </a:spcBef>
              <a:spcAft>
                <a:spcPts val="1600"/>
              </a:spcAft>
              <a:buClr>
                <a:srgbClr val="F2F2F2"/>
              </a:buClr>
              <a:buSzPct val="141176"/>
              <a:buNone/>
            </a:pPr>
            <a:endParaRPr dirty="0"/>
          </a:p>
        </p:txBody>
      </p:sp>
      <p:pic>
        <p:nvPicPr>
          <p:cNvPr id="4" name="Picture 3" descr="Graphical user interface, text, application, email, website&#10;&#10;Description automatically generated">
            <a:extLst>
              <a:ext uri="{FF2B5EF4-FFF2-40B4-BE49-F238E27FC236}">
                <a16:creationId xmlns:a16="http://schemas.microsoft.com/office/drawing/2014/main" id="{B090AFD9-A352-4973-B6A1-8AA48ADCC5B1}"/>
              </a:ext>
            </a:extLst>
          </p:cNvPr>
          <p:cNvPicPr>
            <a:picLocks noChangeAspect="1"/>
          </p:cNvPicPr>
          <p:nvPr/>
        </p:nvPicPr>
        <p:blipFill>
          <a:blip r:embed="rId3"/>
          <a:stretch>
            <a:fillRect/>
          </a:stretch>
        </p:blipFill>
        <p:spPr>
          <a:xfrm>
            <a:off x="530205" y="4275355"/>
            <a:ext cx="2494206" cy="1091215"/>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4ED52EED-BEF1-417F-9CCC-6509A3EDCEA6}"/>
              </a:ext>
            </a:extLst>
          </p:cNvPr>
          <p:cNvPicPr>
            <a:picLocks noChangeAspect="1"/>
          </p:cNvPicPr>
          <p:nvPr/>
        </p:nvPicPr>
        <p:blipFill>
          <a:blip r:embed="rId4"/>
          <a:stretch>
            <a:fillRect/>
          </a:stretch>
        </p:blipFill>
        <p:spPr>
          <a:xfrm>
            <a:off x="3054621" y="4218982"/>
            <a:ext cx="2494206" cy="1550885"/>
          </a:xfrm>
          <a:prstGeom prst="rect">
            <a:avLst/>
          </a:prstGeom>
        </p:spPr>
      </p:pic>
      <p:pic>
        <p:nvPicPr>
          <p:cNvPr id="6" name="Picture 5" descr="Graphical user interface, email&#10;&#10;Description automatically generated">
            <a:extLst>
              <a:ext uri="{FF2B5EF4-FFF2-40B4-BE49-F238E27FC236}">
                <a16:creationId xmlns:a16="http://schemas.microsoft.com/office/drawing/2014/main" id="{65331832-A1B1-432A-BC42-D6AA6EB7ADF6}"/>
              </a:ext>
            </a:extLst>
          </p:cNvPr>
          <p:cNvPicPr>
            <a:picLocks noChangeAspect="1"/>
          </p:cNvPicPr>
          <p:nvPr/>
        </p:nvPicPr>
        <p:blipFill>
          <a:blip r:embed="rId5"/>
          <a:stretch>
            <a:fillRect/>
          </a:stretch>
        </p:blipFill>
        <p:spPr>
          <a:xfrm>
            <a:off x="5700667" y="4232586"/>
            <a:ext cx="3361983" cy="856269"/>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A34C75C1-4FA6-4AB4-9E01-666E4F3294BF}"/>
              </a:ext>
            </a:extLst>
          </p:cNvPr>
          <p:cNvPicPr>
            <a:picLocks noChangeAspect="1"/>
          </p:cNvPicPr>
          <p:nvPr/>
        </p:nvPicPr>
        <p:blipFill>
          <a:blip r:embed="rId6"/>
          <a:stretch>
            <a:fillRect/>
          </a:stretch>
        </p:blipFill>
        <p:spPr>
          <a:xfrm>
            <a:off x="9214490" y="4218982"/>
            <a:ext cx="2224046" cy="21818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9"/>
          <p:cNvSpPr txBox="1">
            <a:spLocks noGrp="1"/>
          </p:cNvSpPr>
          <p:nvPr>
            <p:ph type="title"/>
          </p:nvPr>
        </p:nvSpPr>
        <p:spPr>
          <a:xfrm>
            <a:off x="928505" y="1449757"/>
            <a:ext cx="10515600" cy="3690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2F2F2"/>
              </a:buClr>
              <a:buSzPts val="9600"/>
              <a:buFont typeface="Raleway"/>
              <a:buNone/>
            </a:pPr>
            <a:r>
              <a:rPr lang="en-US" sz="6800" dirty="0"/>
              <a:t>Digital Advertising</a:t>
            </a:r>
            <a:endParaRPr sz="6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p24"/>
          <p:cNvSpPr txBox="1"/>
          <p:nvPr/>
        </p:nvSpPr>
        <p:spPr>
          <a:xfrm>
            <a:off x="1219200" y="2529045"/>
            <a:ext cx="5425295" cy="4394100"/>
          </a:xfrm>
          <a:prstGeom prst="rect">
            <a:avLst/>
          </a:prstGeom>
          <a:noFill/>
          <a:ln>
            <a:noFill/>
          </a:ln>
        </p:spPr>
        <p:txBody>
          <a:bodyPr spcFirstLastPara="1" wrap="square" lIns="91425" tIns="45700" rIns="91425" bIns="45700" anchor="t" anchorCtr="0">
            <a:noAutofit/>
          </a:bodyPr>
          <a:lstStyle/>
          <a:p>
            <a:pPr marL="285750" indent="-285750">
              <a:lnSpc>
                <a:spcPct val="150000"/>
              </a:lnSpc>
              <a:buFont typeface="Arial" panose="020B0604020202020204" pitchFamily="34" charset="0"/>
              <a:buChar char="•"/>
            </a:pPr>
            <a:r>
              <a:rPr lang="en-US" sz="3600" b="1" dirty="0"/>
              <a:t>Measurable</a:t>
            </a:r>
          </a:p>
          <a:p>
            <a:pPr marL="285750" indent="-285750">
              <a:lnSpc>
                <a:spcPct val="150000"/>
              </a:lnSpc>
              <a:buFont typeface="Arial" panose="020B0604020202020204" pitchFamily="34" charset="0"/>
              <a:buChar char="•"/>
            </a:pPr>
            <a:r>
              <a:rPr lang="en-US" sz="3600" b="1" dirty="0"/>
              <a:t>Real-time data</a:t>
            </a:r>
          </a:p>
          <a:p>
            <a:pPr marL="285750" indent="-285750">
              <a:lnSpc>
                <a:spcPct val="150000"/>
              </a:lnSpc>
              <a:buFont typeface="Arial" panose="020B0604020202020204" pitchFamily="34" charset="0"/>
              <a:buChar char="•"/>
            </a:pPr>
            <a:r>
              <a:rPr lang="en-US" sz="3600" b="1" dirty="0"/>
              <a:t>Control</a:t>
            </a:r>
          </a:p>
          <a:p>
            <a:pPr marL="285750" indent="-285750">
              <a:lnSpc>
                <a:spcPct val="150000"/>
              </a:lnSpc>
              <a:buFont typeface="Arial" panose="020B0604020202020204" pitchFamily="34" charset="0"/>
              <a:buChar char="•"/>
            </a:pPr>
            <a:r>
              <a:rPr lang="en-US" sz="3600" b="1" dirty="0"/>
              <a:t>Cost-effective</a:t>
            </a:r>
            <a:endParaRPr lang="en-US" sz="3200" dirty="0"/>
          </a:p>
          <a:p>
            <a:pPr marL="0" marR="0" lvl="0" indent="0" algn="l" rtl="0">
              <a:lnSpc>
                <a:spcPct val="80000"/>
              </a:lnSpc>
              <a:spcBef>
                <a:spcPts val="600"/>
              </a:spcBef>
              <a:spcAft>
                <a:spcPts val="0"/>
              </a:spcAft>
              <a:buNone/>
            </a:pPr>
            <a:endParaRPr sz="1250" b="0" i="0" u="none" strike="noStrike" cap="none" dirty="0">
              <a:solidFill>
                <a:schemeClr val="dk1"/>
              </a:solidFill>
              <a:latin typeface="Calibri"/>
              <a:ea typeface="Calibri"/>
              <a:cs typeface="Calibri"/>
              <a:sym typeface="Calibri"/>
            </a:endParaRPr>
          </a:p>
        </p:txBody>
      </p:sp>
      <p:grpSp>
        <p:nvGrpSpPr>
          <p:cNvPr id="182" name="Google Shape;182;p24"/>
          <p:cNvGrpSpPr/>
          <p:nvPr/>
        </p:nvGrpSpPr>
        <p:grpSpPr>
          <a:xfrm>
            <a:off x="11219290" y="1"/>
            <a:ext cx="972709" cy="1935307"/>
            <a:chOff x="10918968" y="713127"/>
            <a:chExt cx="1273032" cy="2532832"/>
          </a:xfrm>
        </p:grpSpPr>
        <p:sp>
          <p:nvSpPr>
            <p:cNvPr id="183" name="Google Shape;183;p24"/>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4" name="Google Shape;184;p24"/>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185" name="Google Shape;185;p24"/>
          <p:cNvGrpSpPr/>
          <p:nvPr/>
        </p:nvGrpSpPr>
        <p:grpSpPr>
          <a:xfrm>
            <a:off x="0" y="4601497"/>
            <a:ext cx="1014061" cy="2017580"/>
            <a:chOff x="0" y="4601497"/>
            <a:chExt cx="1014061" cy="2017580"/>
          </a:xfrm>
        </p:grpSpPr>
        <p:sp>
          <p:nvSpPr>
            <p:cNvPr id="186" name="Google Shape;186;p24"/>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7" name="Google Shape;187;p24"/>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9" name="TextBox 8">
            <a:extLst>
              <a:ext uri="{FF2B5EF4-FFF2-40B4-BE49-F238E27FC236}">
                <a16:creationId xmlns:a16="http://schemas.microsoft.com/office/drawing/2014/main" id="{59BAC965-3499-4C62-8865-0F48AA77CFF7}"/>
              </a:ext>
            </a:extLst>
          </p:cNvPr>
          <p:cNvSpPr txBox="1"/>
          <p:nvPr/>
        </p:nvSpPr>
        <p:spPr>
          <a:xfrm>
            <a:off x="507029" y="1473643"/>
            <a:ext cx="10094295" cy="923330"/>
          </a:xfrm>
          <a:prstGeom prst="rect">
            <a:avLst/>
          </a:prstGeom>
          <a:noFill/>
        </p:spPr>
        <p:txBody>
          <a:bodyPr wrap="square" rtlCol="0">
            <a:spAutoFit/>
          </a:bodyPr>
          <a:lstStyle/>
          <a:p>
            <a:r>
              <a:rPr lang="en-US" sz="5400" b="1" dirty="0"/>
              <a:t>Why Choose Digital Advertising?</a:t>
            </a:r>
          </a:p>
        </p:txBody>
      </p:sp>
    </p:spTree>
    <p:extLst>
      <p:ext uri="{BB962C8B-B14F-4D97-AF65-F5344CB8AC3E}">
        <p14:creationId xmlns:p14="http://schemas.microsoft.com/office/powerpoint/2010/main" val="576803302"/>
      </p:ext>
    </p:extLst>
  </p:cSld>
  <p:clrMapOvr>
    <a:masterClrMapping/>
  </p:clrMapOvr>
</p:sld>
</file>

<file path=ppt/theme/theme1.xml><?xml version="1.0" encoding="utf-8"?>
<a:theme xmlns:a="http://schemas.openxmlformats.org/drawingml/2006/main" name="Master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2404</Words>
  <Application>Microsoft Office PowerPoint</Application>
  <PresentationFormat>Widescreen</PresentationFormat>
  <Paragraphs>236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Proxima Nova Regular</vt:lpstr>
      <vt:lpstr>Raleway</vt:lpstr>
      <vt:lpstr>Master 1</vt:lpstr>
      <vt:lpstr>TCU Visibility Project Proposal</vt:lpstr>
      <vt:lpstr>Social Media Platforms</vt:lpstr>
      <vt:lpstr>Facebook</vt:lpstr>
      <vt:lpstr>Pinterest</vt:lpstr>
      <vt:lpstr>Social Media Content Strategy</vt:lpstr>
      <vt:lpstr>PowerPoint Presentation</vt:lpstr>
      <vt:lpstr>Social Media Priorities</vt:lpstr>
      <vt:lpstr>Digital Advertising</vt:lpstr>
      <vt:lpstr>PowerPoint Presentation</vt:lpstr>
      <vt:lpstr>Paid Social Media Ads</vt:lpstr>
      <vt:lpstr>Search Engine/Keyword Marketing</vt:lpstr>
      <vt:lpstr>Display Ads</vt:lpstr>
      <vt:lpstr>How to Implement Digital Advertising</vt:lpstr>
      <vt:lpstr>Digital Advertising Best Practices</vt:lpstr>
      <vt:lpstr>Content Tips</vt:lpstr>
      <vt:lpstr>Free Design &amp; Creative Resources</vt:lpstr>
      <vt:lpstr>Q &amp; A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McKenzie Lewis</dc:creator>
  <cp:lastModifiedBy>Steph Landwehr</cp:lastModifiedBy>
  <cp:revision>12</cp:revision>
  <dcterms:created xsi:type="dcterms:W3CDTF">2021-09-27T18:05:52Z</dcterms:created>
  <dcterms:modified xsi:type="dcterms:W3CDTF">2022-04-27T16:06:12Z</dcterms:modified>
</cp:coreProperties>
</file>